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23"/>
  </p:handoutMasterIdLst>
  <p:sldIdLst>
    <p:sldId id="287" r:id="rId4"/>
    <p:sldId id="297" r:id="rId6"/>
    <p:sldId id="295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58" r:id="rId15"/>
    <p:sldId id="257" r:id="rId16"/>
    <p:sldId id="290" r:id="rId17"/>
    <p:sldId id="294" r:id="rId18"/>
    <p:sldId id="291" r:id="rId19"/>
    <p:sldId id="293" r:id="rId20"/>
    <p:sldId id="292" r:id="rId21"/>
    <p:sldId id="282" r:id="rId22"/>
  </p:sldIdLst>
  <p:sldSz cx="12190095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帐户" initials="M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322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08T17:34:33.808" idx="1">
    <p:pos x="6010" y="8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D5E6C-8273-4359-99C7-ED5EDF6335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417-2712-4693-8FAB-B858B287DA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07705" y="1349063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7F95-82E0-4F68-BE92-C756B929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1911-CB82-4AF4-A9A8-9E54810B3C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4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5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2" y="274639"/>
            <a:ext cx="802535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5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5"/>
            <a:ext cx="284443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47F95-82E0-4F68-BE92-C756B929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1911-CB82-4AF4-A9A8-9E54810B3C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microsoft.com/office/2007/relationships/hdphoto" Target="../media/image8.wdp"/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8.wdp"/><Relationship Id="rId18" Type="http://schemas.openxmlformats.org/officeDocument/2006/relationships/comments" Target="../comments/comment1.xml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1.xml"/><Relationship Id="rId15" Type="http://schemas.openxmlformats.org/officeDocument/2006/relationships/hyperlink" Target="https://jkysei.space/" TargetMode="External"/><Relationship Id="rId14" Type="http://schemas.openxmlformats.org/officeDocument/2006/relationships/image" Target="../media/image28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8.wdp"/><Relationship Id="rId17" Type="http://schemas.openxmlformats.org/officeDocument/2006/relationships/notesSlide" Target="../notesSlides/notesSlide13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8.wdp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8.wdp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3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8.wdp"/><Relationship Id="rId17" Type="http://schemas.openxmlformats.org/officeDocument/2006/relationships/notesSlide" Target="../notesSlides/notesSlide16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1" Type="http://schemas.openxmlformats.org/officeDocument/2006/relationships/notesSlide" Target="../notesSlides/notesSlide17.xml"/><Relationship Id="rId20" Type="http://schemas.openxmlformats.org/officeDocument/2006/relationships/slideLayout" Target="../slideLayouts/slideLayout1.xml"/><Relationship Id="rId2" Type="http://schemas.microsoft.com/office/2007/relationships/hdphoto" Target="../media/image8.wdp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27.GIF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microsoft.com/office/2007/relationships/hdphoto" Target="../media/image4.wdp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hyperlink" Target="https://jkysei.space/2023/09/26/%E5%9F%BA%E4%BA%8Ehexo%E9%83%A8%E7%BD%B2github%E7%9A%84%E4%B8%AA%E4%BA%BA%E7%BD%91%E7%AB%99/" TargetMode="Externa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8690270" y="774864"/>
            <a:ext cx="361829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20XX</a:t>
            </a:r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58701" y="1844824"/>
            <a:ext cx="9623851" cy="3708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0630" y="1052736"/>
            <a:ext cx="2160240" cy="4032448"/>
          </a:xfrm>
          <a:prstGeom prst="rect">
            <a:avLst/>
          </a:prstGeom>
          <a:blipFill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59"/>
          <p:cNvSpPr>
            <a:spLocks noChangeArrowheads="1"/>
          </p:cNvSpPr>
          <p:nvPr/>
        </p:nvSpPr>
        <p:spPr bwMode="auto">
          <a:xfrm flipH="1">
            <a:off x="3430910" y="2289646"/>
            <a:ext cx="86409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博客开发</a:t>
            </a:r>
            <a:endParaRPr lang="en-US" altLang="zh-CN" sz="6600" spc="300" dirty="0">
              <a:solidFill>
                <a:schemeClr val="tx1">
                  <a:lumMod val="65000"/>
                  <a:lumOff val="35000"/>
                </a:scheme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3445332" y="3350021"/>
            <a:ext cx="5242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创业报告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3482597" y="3717032"/>
            <a:ext cx="491686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0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  <a:endParaRPr lang="zh-CN" altLang="zh-CN" sz="10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3" name="Group 5"/>
          <p:cNvGrpSpPr/>
          <p:nvPr/>
        </p:nvGrpSpPr>
        <p:grpSpPr>
          <a:xfrm>
            <a:off x="3649088" y="4730191"/>
            <a:ext cx="379414" cy="354993"/>
            <a:chOff x="6964363" y="2108200"/>
            <a:chExt cx="690562" cy="646113"/>
          </a:xfrm>
          <a:solidFill>
            <a:schemeClr val="bg1">
              <a:lumMod val="65000"/>
            </a:schemeClr>
          </a:solidFill>
        </p:grpSpPr>
        <p:sp>
          <p:nvSpPr>
            <p:cNvPr id="24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10"/>
          <p:cNvGrpSpPr/>
          <p:nvPr/>
        </p:nvGrpSpPr>
        <p:grpSpPr>
          <a:xfrm>
            <a:off x="4747090" y="4721006"/>
            <a:ext cx="342158" cy="341371"/>
            <a:chOff x="4594225" y="2119313"/>
            <a:chExt cx="690563" cy="688975"/>
          </a:xfrm>
          <a:solidFill>
            <a:schemeClr val="bg1">
              <a:lumMod val="65000"/>
            </a:schemeClr>
          </a:solidFill>
        </p:grpSpPr>
        <p:sp>
          <p:nvSpPr>
            <p:cNvPr id="27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5"/>
          <p:cNvGrpSpPr/>
          <p:nvPr/>
        </p:nvGrpSpPr>
        <p:grpSpPr>
          <a:xfrm>
            <a:off x="7018907" y="4726580"/>
            <a:ext cx="345331" cy="345331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Freeform 286"/>
          <p:cNvSpPr>
            <a:spLocks noEditPoints="1"/>
          </p:cNvSpPr>
          <p:nvPr/>
        </p:nvSpPr>
        <p:spPr bwMode="auto">
          <a:xfrm>
            <a:off x="5881336" y="4718920"/>
            <a:ext cx="335481" cy="336278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4" name="Group 32"/>
          <p:cNvGrpSpPr/>
          <p:nvPr/>
        </p:nvGrpSpPr>
        <p:grpSpPr>
          <a:xfrm>
            <a:off x="8144475" y="4730492"/>
            <a:ext cx="399003" cy="324706"/>
            <a:chOff x="5245100" y="5103813"/>
            <a:chExt cx="690563" cy="561975"/>
          </a:xfrm>
          <a:solidFill>
            <a:schemeClr val="bg1">
              <a:lumMod val="65000"/>
            </a:schemeClr>
          </a:solidFill>
        </p:grpSpPr>
        <p:sp>
          <p:nvSpPr>
            <p:cNvPr id="35" name="Freeform 290"/>
            <p:cNvSpPr>
              <a:spLocks noEditPoints="1"/>
            </p:cNvSpPr>
            <p:nvPr/>
          </p:nvSpPr>
          <p:spPr bwMode="auto">
            <a:xfrm>
              <a:off x="5719763" y="5276851"/>
              <a:ext cx="130175" cy="173038"/>
            </a:xfrm>
            <a:custGeom>
              <a:avLst/>
              <a:gdLst>
                <a:gd name="T0" fmla="*/ 503 w 3018"/>
                <a:gd name="T1" fmla="*/ 504 h 4030"/>
                <a:gd name="T2" fmla="*/ 2515 w 3018"/>
                <a:gd name="T3" fmla="*/ 3526 h 4030"/>
                <a:gd name="T4" fmla="*/ 1386 w 3018"/>
                <a:gd name="T5" fmla="*/ 175 h 4030"/>
                <a:gd name="T6" fmla="*/ 1320 w 3018"/>
                <a:gd name="T7" fmla="*/ 110 h 4030"/>
                <a:gd name="T8" fmla="*/ 1244 w 3018"/>
                <a:gd name="T9" fmla="*/ 60 h 4030"/>
                <a:gd name="T10" fmla="*/ 1159 w 3018"/>
                <a:gd name="T11" fmla="*/ 24 h 4030"/>
                <a:gd name="T12" fmla="*/ 1069 w 3018"/>
                <a:gd name="T13" fmla="*/ 3 h 4030"/>
                <a:gd name="T14" fmla="*/ 503 w 3018"/>
                <a:gd name="T15" fmla="*/ 0 h 4030"/>
                <a:gd name="T16" fmla="*/ 427 w 3018"/>
                <a:gd name="T17" fmla="*/ 6 h 4030"/>
                <a:gd name="T18" fmla="*/ 353 w 3018"/>
                <a:gd name="T19" fmla="*/ 23 h 4030"/>
                <a:gd name="T20" fmla="*/ 285 w 3018"/>
                <a:gd name="T21" fmla="*/ 50 h 4030"/>
                <a:gd name="T22" fmla="*/ 222 w 3018"/>
                <a:gd name="T23" fmla="*/ 86 h 4030"/>
                <a:gd name="T24" fmla="*/ 165 w 3018"/>
                <a:gd name="T25" fmla="*/ 130 h 4030"/>
                <a:gd name="T26" fmla="*/ 115 w 3018"/>
                <a:gd name="T27" fmla="*/ 183 h 4030"/>
                <a:gd name="T28" fmla="*/ 74 w 3018"/>
                <a:gd name="T29" fmla="*/ 242 h 4030"/>
                <a:gd name="T30" fmla="*/ 40 w 3018"/>
                <a:gd name="T31" fmla="*/ 308 h 4030"/>
                <a:gd name="T32" fmla="*/ 16 w 3018"/>
                <a:gd name="T33" fmla="*/ 377 h 4030"/>
                <a:gd name="T34" fmla="*/ 3 w 3018"/>
                <a:gd name="T35" fmla="*/ 452 h 4030"/>
                <a:gd name="T36" fmla="*/ 0 w 3018"/>
                <a:gd name="T37" fmla="*/ 3526 h 4030"/>
                <a:gd name="T38" fmla="*/ 6 w 3018"/>
                <a:gd name="T39" fmla="*/ 3604 h 4030"/>
                <a:gd name="T40" fmla="*/ 23 w 3018"/>
                <a:gd name="T41" fmla="*/ 3676 h 4030"/>
                <a:gd name="T42" fmla="*/ 50 w 3018"/>
                <a:gd name="T43" fmla="*/ 3745 h 4030"/>
                <a:gd name="T44" fmla="*/ 86 w 3018"/>
                <a:gd name="T45" fmla="*/ 3808 h 4030"/>
                <a:gd name="T46" fmla="*/ 131 w 3018"/>
                <a:gd name="T47" fmla="*/ 3866 h 4030"/>
                <a:gd name="T48" fmla="*/ 183 w 3018"/>
                <a:gd name="T49" fmla="*/ 3915 h 4030"/>
                <a:gd name="T50" fmla="*/ 243 w 3018"/>
                <a:gd name="T51" fmla="*/ 3957 h 4030"/>
                <a:gd name="T52" fmla="*/ 307 w 3018"/>
                <a:gd name="T53" fmla="*/ 3991 h 4030"/>
                <a:gd name="T54" fmla="*/ 378 w 3018"/>
                <a:gd name="T55" fmla="*/ 4015 h 4030"/>
                <a:gd name="T56" fmla="*/ 452 w 3018"/>
                <a:gd name="T57" fmla="*/ 4028 h 4030"/>
                <a:gd name="T58" fmla="*/ 2515 w 3018"/>
                <a:gd name="T59" fmla="*/ 4030 h 4030"/>
                <a:gd name="T60" fmla="*/ 2592 w 3018"/>
                <a:gd name="T61" fmla="*/ 4025 h 4030"/>
                <a:gd name="T62" fmla="*/ 2665 w 3018"/>
                <a:gd name="T63" fmla="*/ 4008 h 4030"/>
                <a:gd name="T64" fmla="*/ 2733 w 3018"/>
                <a:gd name="T65" fmla="*/ 3981 h 4030"/>
                <a:gd name="T66" fmla="*/ 2797 w 3018"/>
                <a:gd name="T67" fmla="*/ 3944 h 4030"/>
                <a:gd name="T68" fmla="*/ 2853 w 3018"/>
                <a:gd name="T69" fmla="*/ 3899 h 4030"/>
                <a:gd name="T70" fmla="*/ 2903 w 3018"/>
                <a:gd name="T71" fmla="*/ 3848 h 4030"/>
                <a:gd name="T72" fmla="*/ 2946 w 3018"/>
                <a:gd name="T73" fmla="*/ 3788 h 4030"/>
                <a:gd name="T74" fmla="*/ 2979 w 3018"/>
                <a:gd name="T75" fmla="*/ 3723 h 4030"/>
                <a:gd name="T76" fmla="*/ 3002 w 3018"/>
                <a:gd name="T77" fmla="*/ 3652 h 4030"/>
                <a:gd name="T78" fmla="*/ 3015 w 3018"/>
                <a:gd name="T79" fmla="*/ 3578 h 4030"/>
                <a:gd name="T80" fmla="*/ 3018 w 3018"/>
                <a:gd name="T81" fmla="*/ 2770 h 4030"/>
                <a:gd name="T82" fmla="*/ 3015 w 3018"/>
                <a:gd name="T83" fmla="*/ 2715 h 4030"/>
                <a:gd name="T84" fmla="*/ 3006 w 3018"/>
                <a:gd name="T85" fmla="*/ 2661 h 4030"/>
                <a:gd name="T86" fmla="*/ 2991 w 3018"/>
                <a:gd name="T87" fmla="*/ 2607 h 4030"/>
                <a:gd name="T88" fmla="*/ 2970 w 3018"/>
                <a:gd name="T89" fmla="*/ 2556 h 4030"/>
                <a:gd name="T90" fmla="*/ 2944 w 3018"/>
                <a:gd name="T91" fmla="*/ 2506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8" h="4030">
                  <a:moveTo>
                    <a:pt x="2515" y="3526"/>
                  </a:moveTo>
                  <a:lnTo>
                    <a:pt x="503" y="3526"/>
                  </a:lnTo>
                  <a:lnTo>
                    <a:pt x="503" y="504"/>
                  </a:lnTo>
                  <a:lnTo>
                    <a:pt x="1006" y="504"/>
                  </a:lnTo>
                  <a:lnTo>
                    <a:pt x="2515" y="2770"/>
                  </a:lnTo>
                  <a:lnTo>
                    <a:pt x="2515" y="3526"/>
                  </a:lnTo>
                  <a:close/>
                  <a:moveTo>
                    <a:pt x="1425" y="224"/>
                  </a:moveTo>
                  <a:lnTo>
                    <a:pt x="1407" y="199"/>
                  </a:lnTo>
                  <a:lnTo>
                    <a:pt x="1386" y="175"/>
                  </a:lnTo>
                  <a:lnTo>
                    <a:pt x="1365" y="152"/>
                  </a:lnTo>
                  <a:lnTo>
                    <a:pt x="1343" y="130"/>
                  </a:lnTo>
                  <a:lnTo>
                    <a:pt x="1320" y="110"/>
                  </a:lnTo>
                  <a:lnTo>
                    <a:pt x="1296" y="92"/>
                  </a:lnTo>
                  <a:lnTo>
                    <a:pt x="1270" y="75"/>
                  </a:lnTo>
                  <a:lnTo>
                    <a:pt x="1244" y="60"/>
                  </a:lnTo>
                  <a:lnTo>
                    <a:pt x="1216" y="46"/>
                  </a:lnTo>
                  <a:lnTo>
                    <a:pt x="1188" y="34"/>
                  </a:lnTo>
                  <a:lnTo>
                    <a:pt x="1159" y="24"/>
                  </a:lnTo>
                  <a:lnTo>
                    <a:pt x="1130" y="16"/>
                  </a:lnTo>
                  <a:lnTo>
                    <a:pt x="1100" y="9"/>
                  </a:lnTo>
                  <a:lnTo>
                    <a:pt x="1069" y="3"/>
                  </a:lnTo>
                  <a:lnTo>
                    <a:pt x="1037" y="1"/>
                  </a:lnTo>
                  <a:lnTo>
                    <a:pt x="1006" y="0"/>
                  </a:lnTo>
                  <a:lnTo>
                    <a:pt x="503" y="0"/>
                  </a:lnTo>
                  <a:lnTo>
                    <a:pt x="477" y="0"/>
                  </a:lnTo>
                  <a:lnTo>
                    <a:pt x="452" y="2"/>
                  </a:lnTo>
                  <a:lnTo>
                    <a:pt x="427" y="6"/>
                  </a:lnTo>
                  <a:lnTo>
                    <a:pt x="402" y="11"/>
                  </a:lnTo>
                  <a:lnTo>
                    <a:pt x="378" y="16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7" y="40"/>
                  </a:lnTo>
                  <a:lnTo>
                    <a:pt x="285" y="50"/>
                  </a:lnTo>
                  <a:lnTo>
                    <a:pt x="264" y="61"/>
                  </a:lnTo>
                  <a:lnTo>
                    <a:pt x="243" y="73"/>
                  </a:lnTo>
                  <a:lnTo>
                    <a:pt x="222" y="86"/>
                  </a:lnTo>
                  <a:lnTo>
                    <a:pt x="203" y="100"/>
                  </a:lnTo>
                  <a:lnTo>
                    <a:pt x="183" y="115"/>
                  </a:lnTo>
                  <a:lnTo>
                    <a:pt x="165" y="130"/>
                  </a:lnTo>
                  <a:lnTo>
                    <a:pt x="148" y="148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4" y="242"/>
                  </a:lnTo>
                  <a:lnTo>
                    <a:pt x="61" y="263"/>
                  </a:lnTo>
                  <a:lnTo>
                    <a:pt x="50" y="286"/>
                  </a:lnTo>
                  <a:lnTo>
                    <a:pt x="40" y="308"/>
                  </a:lnTo>
                  <a:lnTo>
                    <a:pt x="31" y="331"/>
                  </a:lnTo>
                  <a:lnTo>
                    <a:pt x="23" y="354"/>
                  </a:lnTo>
                  <a:lnTo>
                    <a:pt x="16" y="377"/>
                  </a:lnTo>
                  <a:lnTo>
                    <a:pt x="10" y="403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8"/>
                  </a:lnTo>
                  <a:lnTo>
                    <a:pt x="0" y="504"/>
                  </a:lnTo>
                  <a:lnTo>
                    <a:pt x="0" y="3526"/>
                  </a:lnTo>
                  <a:lnTo>
                    <a:pt x="1" y="3552"/>
                  </a:lnTo>
                  <a:lnTo>
                    <a:pt x="3" y="3578"/>
                  </a:lnTo>
                  <a:lnTo>
                    <a:pt x="6" y="3604"/>
                  </a:lnTo>
                  <a:lnTo>
                    <a:pt x="10" y="3628"/>
                  </a:lnTo>
                  <a:lnTo>
                    <a:pt x="16" y="3652"/>
                  </a:lnTo>
                  <a:lnTo>
                    <a:pt x="23" y="3676"/>
                  </a:lnTo>
                  <a:lnTo>
                    <a:pt x="31" y="3699"/>
                  </a:lnTo>
                  <a:lnTo>
                    <a:pt x="40" y="3723"/>
                  </a:lnTo>
                  <a:lnTo>
                    <a:pt x="50" y="3745"/>
                  </a:lnTo>
                  <a:lnTo>
                    <a:pt x="61" y="3767"/>
                  </a:lnTo>
                  <a:lnTo>
                    <a:pt x="74" y="3788"/>
                  </a:lnTo>
                  <a:lnTo>
                    <a:pt x="86" y="3808"/>
                  </a:lnTo>
                  <a:lnTo>
                    <a:pt x="100" y="3828"/>
                  </a:lnTo>
                  <a:lnTo>
                    <a:pt x="115" y="3848"/>
                  </a:lnTo>
                  <a:lnTo>
                    <a:pt x="131" y="3866"/>
                  </a:lnTo>
                  <a:lnTo>
                    <a:pt x="148" y="3883"/>
                  </a:lnTo>
                  <a:lnTo>
                    <a:pt x="165" y="3899"/>
                  </a:lnTo>
                  <a:lnTo>
                    <a:pt x="183" y="3915"/>
                  </a:lnTo>
                  <a:lnTo>
                    <a:pt x="203" y="3930"/>
                  </a:lnTo>
                  <a:lnTo>
                    <a:pt x="222" y="3944"/>
                  </a:lnTo>
                  <a:lnTo>
                    <a:pt x="243" y="3957"/>
                  </a:lnTo>
                  <a:lnTo>
                    <a:pt x="264" y="3969"/>
                  </a:lnTo>
                  <a:lnTo>
                    <a:pt x="285" y="3981"/>
                  </a:lnTo>
                  <a:lnTo>
                    <a:pt x="307" y="3991"/>
                  </a:lnTo>
                  <a:lnTo>
                    <a:pt x="330" y="4000"/>
                  </a:lnTo>
                  <a:lnTo>
                    <a:pt x="353" y="4008"/>
                  </a:lnTo>
                  <a:lnTo>
                    <a:pt x="378" y="4015"/>
                  </a:lnTo>
                  <a:lnTo>
                    <a:pt x="402" y="4020"/>
                  </a:lnTo>
                  <a:lnTo>
                    <a:pt x="427" y="4025"/>
                  </a:lnTo>
                  <a:lnTo>
                    <a:pt x="452" y="4028"/>
                  </a:lnTo>
                  <a:lnTo>
                    <a:pt x="477" y="4030"/>
                  </a:lnTo>
                  <a:lnTo>
                    <a:pt x="503" y="4030"/>
                  </a:lnTo>
                  <a:lnTo>
                    <a:pt x="2515" y="4030"/>
                  </a:lnTo>
                  <a:lnTo>
                    <a:pt x="2541" y="4030"/>
                  </a:lnTo>
                  <a:lnTo>
                    <a:pt x="2566" y="4028"/>
                  </a:lnTo>
                  <a:lnTo>
                    <a:pt x="2592" y="4025"/>
                  </a:lnTo>
                  <a:lnTo>
                    <a:pt x="2617" y="4020"/>
                  </a:lnTo>
                  <a:lnTo>
                    <a:pt x="2641" y="4015"/>
                  </a:lnTo>
                  <a:lnTo>
                    <a:pt x="2665" y="4008"/>
                  </a:lnTo>
                  <a:lnTo>
                    <a:pt x="2688" y="4000"/>
                  </a:lnTo>
                  <a:lnTo>
                    <a:pt x="2711" y="3991"/>
                  </a:lnTo>
                  <a:lnTo>
                    <a:pt x="2733" y="3981"/>
                  </a:lnTo>
                  <a:lnTo>
                    <a:pt x="2756" y="3969"/>
                  </a:lnTo>
                  <a:lnTo>
                    <a:pt x="2777" y="3957"/>
                  </a:lnTo>
                  <a:lnTo>
                    <a:pt x="2797" y="3944"/>
                  </a:lnTo>
                  <a:lnTo>
                    <a:pt x="2816" y="3930"/>
                  </a:lnTo>
                  <a:lnTo>
                    <a:pt x="2835" y="3915"/>
                  </a:lnTo>
                  <a:lnTo>
                    <a:pt x="2853" y="3899"/>
                  </a:lnTo>
                  <a:lnTo>
                    <a:pt x="2871" y="3883"/>
                  </a:lnTo>
                  <a:lnTo>
                    <a:pt x="2887" y="3866"/>
                  </a:lnTo>
                  <a:lnTo>
                    <a:pt x="2903" y="3848"/>
                  </a:lnTo>
                  <a:lnTo>
                    <a:pt x="2919" y="3828"/>
                  </a:lnTo>
                  <a:lnTo>
                    <a:pt x="2933" y="3808"/>
                  </a:lnTo>
                  <a:lnTo>
                    <a:pt x="2946" y="3788"/>
                  </a:lnTo>
                  <a:lnTo>
                    <a:pt x="2958" y="3767"/>
                  </a:lnTo>
                  <a:lnTo>
                    <a:pt x="2969" y="3745"/>
                  </a:lnTo>
                  <a:lnTo>
                    <a:pt x="2979" y="3723"/>
                  </a:lnTo>
                  <a:lnTo>
                    <a:pt x="2988" y="3699"/>
                  </a:lnTo>
                  <a:lnTo>
                    <a:pt x="2996" y="3676"/>
                  </a:lnTo>
                  <a:lnTo>
                    <a:pt x="3002" y="3652"/>
                  </a:lnTo>
                  <a:lnTo>
                    <a:pt x="3008" y="3628"/>
                  </a:lnTo>
                  <a:lnTo>
                    <a:pt x="3012" y="3604"/>
                  </a:lnTo>
                  <a:lnTo>
                    <a:pt x="3015" y="3578"/>
                  </a:lnTo>
                  <a:lnTo>
                    <a:pt x="3017" y="3552"/>
                  </a:lnTo>
                  <a:lnTo>
                    <a:pt x="3018" y="3526"/>
                  </a:lnTo>
                  <a:lnTo>
                    <a:pt x="3018" y="2770"/>
                  </a:lnTo>
                  <a:lnTo>
                    <a:pt x="3018" y="2752"/>
                  </a:lnTo>
                  <a:lnTo>
                    <a:pt x="3017" y="2734"/>
                  </a:lnTo>
                  <a:lnTo>
                    <a:pt x="3015" y="2715"/>
                  </a:lnTo>
                  <a:lnTo>
                    <a:pt x="3013" y="2697"/>
                  </a:lnTo>
                  <a:lnTo>
                    <a:pt x="3010" y="2679"/>
                  </a:lnTo>
                  <a:lnTo>
                    <a:pt x="3006" y="2661"/>
                  </a:lnTo>
                  <a:lnTo>
                    <a:pt x="3002" y="2642"/>
                  </a:lnTo>
                  <a:lnTo>
                    <a:pt x="2997" y="2625"/>
                  </a:lnTo>
                  <a:lnTo>
                    <a:pt x="2991" y="2607"/>
                  </a:lnTo>
                  <a:lnTo>
                    <a:pt x="2985" y="2590"/>
                  </a:lnTo>
                  <a:lnTo>
                    <a:pt x="2978" y="2573"/>
                  </a:lnTo>
                  <a:lnTo>
                    <a:pt x="2970" y="2556"/>
                  </a:lnTo>
                  <a:lnTo>
                    <a:pt x="2962" y="2540"/>
                  </a:lnTo>
                  <a:lnTo>
                    <a:pt x="2953" y="2523"/>
                  </a:lnTo>
                  <a:lnTo>
                    <a:pt x="2944" y="2506"/>
                  </a:lnTo>
                  <a:lnTo>
                    <a:pt x="2934" y="2491"/>
                  </a:lnTo>
                  <a:lnTo>
                    <a:pt x="1425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91"/>
            <p:cNvSpPr>
              <a:spLocks noEditPoints="1"/>
            </p:cNvSpPr>
            <p:nvPr/>
          </p:nvSpPr>
          <p:spPr bwMode="auto">
            <a:xfrm>
              <a:off x="5245100" y="5103813"/>
              <a:ext cx="690563" cy="561975"/>
            </a:xfrm>
            <a:custGeom>
              <a:avLst/>
              <a:gdLst>
                <a:gd name="T0" fmla="*/ 14958 w 16095"/>
                <a:gd name="T1" fmla="*/ 10414 h 13098"/>
                <a:gd name="T2" fmla="*/ 14612 w 16095"/>
                <a:gd name="T3" fmla="*/ 10578 h 13098"/>
                <a:gd name="T4" fmla="*/ 13430 w 16095"/>
                <a:gd name="T5" fmla="*/ 9605 h 13098"/>
                <a:gd name="T6" fmla="*/ 12244 w 16095"/>
                <a:gd name="T7" fmla="*/ 9076 h 13098"/>
                <a:gd name="T8" fmla="*/ 10967 w 16095"/>
                <a:gd name="T9" fmla="*/ 9402 h 13098"/>
                <a:gd name="T10" fmla="*/ 10179 w 16095"/>
                <a:gd name="T11" fmla="*/ 10419 h 13098"/>
                <a:gd name="T12" fmla="*/ 6951 w 16095"/>
                <a:gd name="T13" fmla="*/ 9661 h 13098"/>
                <a:gd name="T14" fmla="*/ 5791 w 16095"/>
                <a:gd name="T15" fmla="*/ 9085 h 13098"/>
                <a:gd name="T16" fmla="*/ 4497 w 16095"/>
                <a:gd name="T17" fmla="*/ 9359 h 13098"/>
                <a:gd name="T18" fmla="*/ 3670 w 16095"/>
                <a:gd name="T19" fmla="*/ 10341 h 13098"/>
                <a:gd name="T20" fmla="*/ 2737 w 16095"/>
                <a:gd name="T21" fmla="*/ 10493 h 13098"/>
                <a:gd name="T22" fmla="*/ 2526 w 16095"/>
                <a:gd name="T23" fmla="*/ 10177 h 13098"/>
                <a:gd name="T24" fmla="*/ 9773 w 16095"/>
                <a:gd name="T25" fmla="*/ 8381 h 13098"/>
                <a:gd name="T26" fmla="*/ 10495 w 16095"/>
                <a:gd name="T27" fmla="*/ 7502 h 13098"/>
                <a:gd name="T28" fmla="*/ 12812 w 16095"/>
                <a:gd name="T29" fmla="*/ 3586 h 13098"/>
                <a:gd name="T30" fmla="*/ 15062 w 16095"/>
                <a:gd name="T31" fmla="*/ 6889 h 13098"/>
                <a:gd name="T32" fmla="*/ 11820 w 16095"/>
                <a:gd name="T33" fmla="*/ 12058 h 13098"/>
                <a:gd name="T34" fmla="*/ 11211 w 16095"/>
                <a:gd name="T35" fmla="*/ 11606 h 13098"/>
                <a:gd name="T36" fmla="*/ 11098 w 16095"/>
                <a:gd name="T37" fmla="*/ 10831 h 13098"/>
                <a:gd name="T38" fmla="*/ 11550 w 16095"/>
                <a:gd name="T39" fmla="*/ 10221 h 13098"/>
                <a:gd name="T40" fmla="*/ 12323 w 16095"/>
                <a:gd name="T41" fmla="*/ 10107 h 13098"/>
                <a:gd name="T42" fmla="*/ 12931 w 16095"/>
                <a:gd name="T43" fmla="*/ 10561 h 13098"/>
                <a:gd name="T44" fmla="*/ 13046 w 16095"/>
                <a:gd name="T45" fmla="*/ 11335 h 13098"/>
                <a:gd name="T46" fmla="*/ 12593 w 16095"/>
                <a:gd name="T47" fmla="*/ 11944 h 13098"/>
                <a:gd name="T48" fmla="*/ 5330 w 16095"/>
                <a:gd name="T49" fmla="*/ 12070 h 13098"/>
                <a:gd name="T50" fmla="*/ 4699 w 16095"/>
                <a:gd name="T51" fmla="*/ 11646 h 13098"/>
                <a:gd name="T52" fmla="*/ 4548 w 16095"/>
                <a:gd name="T53" fmla="*/ 10880 h 13098"/>
                <a:gd name="T54" fmla="*/ 4970 w 16095"/>
                <a:gd name="T55" fmla="*/ 10247 h 13098"/>
                <a:gd name="T56" fmla="*/ 5736 w 16095"/>
                <a:gd name="T57" fmla="*/ 10096 h 13098"/>
                <a:gd name="T58" fmla="*/ 6368 w 16095"/>
                <a:gd name="T59" fmla="*/ 10520 h 13098"/>
                <a:gd name="T60" fmla="*/ 6518 w 16095"/>
                <a:gd name="T61" fmla="*/ 11286 h 13098"/>
                <a:gd name="T62" fmla="*/ 6095 w 16095"/>
                <a:gd name="T63" fmla="*/ 11918 h 13098"/>
                <a:gd name="T64" fmla="*/ 1432 w 16095"/>
                <a:gd name="T65" fmla="*/ 7551 h 13098"/>
                <a:gd name="T66" fmla="*/ 1106 w 16095"/>
                <a:gd name="T67" fmla="*/ 7355 h 13098"/>
                <a:gd name="T68" fmla="*/ 1009 w 16095"/>
                <a:gd name="T69" fmla="*/ 1460 h 13098"/>
                <a:gd name="T70" fmla="*/ 1189 w 16095"/>
                <a:gd name="T71" fmla="*/ 1122 h 13098"/>
                <a:gd name="T72" fmla="*/ 9080 w 16095"/>
                <a:gd name="T73" fmla="*/ 1008 h 13098"/>
                <a:gd name="T74" fmla="*/ 9426 w 16095"/>
                <a:gd name="T75" fmla="*/ 1172 h 13098"/>
                <a:gd name="T76" fmla="*/ 9556 w 16095"/>
                <a:gd name="T77" fmla="*/ 2519 h 13098"/>
                <a:gd name="T78" fmla="*/ 9442 w 16095"/>
                <a:gd name="T79" fmla="*/ 7374 h 13098"/>
                <a:gd name="T80" fmla="*/ 9105 w 16095"/>
                <a:gd name="T81" fmla="*/ 7554 h 13098"/>
                <a:gd name="T82" fmla="*/ 13480 w 16095"/>
                <a:gd name="T83" fmla="*/ 2820 h 13098"/>
                <a:gd name="T84" fmla="*/ 12808 w 16095"/>
                <a:gd name="T85" fmla="*/ 2537 h 13098"/>
                <a:gd name="T86" fmla="*/ 10413 w 16095"/>
                <a:gd name="T87" fmla="*/ 856 h 13098"/>
                <a:gd name="T88" fmla="*/ 9571 w 16095"/>
                <a:gd name="T89" fmla="*/ 92 h 13098"/>
                <a:gd name="T90" fmla="*/ 922 w 16095"/>
                <a:gd name="T91" fmla="*/ 119 h 13098"/>
                <a:gd name="T92" fmla="*/ 119 w 16095"/>
                <a:gd name="T93" fmla="*/ 924 h 13098"/>
                <a:gd name="T94" fmla="*/ 92 w 16095"/>
                <a:gd name="T95" fmla="*/ 7572 h 13098"/>
                <a:gd name="T96" fmla="*/ 855 w 16095"/>
                <a:gd name="T97" fmla="*/ 8415 h 13098"/>
                <a:gd name="T98" fmla="*/ 1557 w 16095"/>
                <a:gd name="T99" fmla="*/ 10453 h 13098"/>
                <a:gd name="T100" fmla="*/ 2236 w 16095"/>
                <a:gd name="T101" fmla="*/ 11368 h 13098"/>
                <a:gd name="T102" fmla="*/ 3702 w 16095"/>
                <a:gd name="T103" fmla="*/ 11901 h 13098"/>
                <a:gd name="T104" fmla="*/ 4567 w 16095"/>
                <a:gd name="T105" fmla="*/ 12848 h 13098"/>
                <a:gd name="T106" fmla="*/ 5876 w 16095"/>
                <a:gd name="T107" fmla="*/ 13069 h 13098"/>
                <a:gd name="T108" fmla="*/ 7006 w 16095"/>
                <a:gd name="T109" fmla="*/ 12446 h 13098"/>
                <a:gd name="T110" fmla="*/ 10208 w 16095"/>
                <a:gd name="T111" fmla="*/ 11824 h 13098"/>
                <a:gd name="T112" fmla="*/ 11035 w 16095"/>
                <a:gd name="T113" fmla="*/ 12807 h 13098"/>
                <a:gd name="T114" fmla="*/ 12330 w 16095"/>
                <a:gd name="T115" fmla="*/ 13081 h 13098"/>
                <a:gd name="T116" fmla="*/ 13489 w 16095"/>
                <a:gd name="T117" fmla="*/ 12505 h 13098"/>
                <a:gd name="T118" fmla="*/ 14740 w 16095"/>
                <a:gd name="T119" fmla="*/ 11579 h 13098"/>
                <a:gd name="T120" fmla="*/ 15750 w 16095"/>
                <a:gd name="T121" fmla="*/ 11036 h 13098"/>
                <a:gd name="T122" fmla="*/ 16095 w 16095"/>
                <a:gd name="T123" fmla="*/ 7025 h 13098"/>
                <a:gd name="T124" fmla="*/ 16023 w 16095"/>
                <a:gd name="T125" fmla="*/ 6588 h 13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3098">
                  <a:moveTo>
                    <a:pt x="15089" y="10075"/>
                  </a:moveTo>
                  <a:lnTo>
                    <a:pt x="15088" y="10101"/>
                  </a:lnTo>
                  <a:lnTo>
                    <a:pt x="15087" y="10127"/>
                  </a:lnTo>
                  <a:lnTo>
                    <a:pt x="15083" y="10152"/>
                  </a:lnTo>
                  <a:lnTo>
                    <a:pt x="15079" y="10177"/>
                  </a:lnTo>
                  <a:lnTo>
                    <a:pt x="15073" y="10201"/>
                  </a:lnTo>
                  <a:lnTo>
                    <a:pt x="15067" y="10225"/>
                  </a:lnTo>
                  <a:lnTo>
                    <a:pt x="15059" y="10248"/>
                  </a:lnTo>
                  <a:lnTo>
                    <a:pt x="15050" y="10272"/>
                  </a:lnTo>
                  <a:lnTo>
                    <a:pt x="15040" y="10294"/>
                  </a:lnTo>
                  <a:lnTo>
                    <a:pt x="15029" y="10316"/>
                  </a:lnTo>
                  <a:lnTo>
                    <a:pt x="15017" y="10337"/>
                  </a:lnTo>
                  <a:lnTo>
                    <a:pt x="15004" y="10357"/>
                  </a:lnTo>
                  <a:lnTo>
                    <a:pt x="14989" y="10376"/>
                  </a:lnTo>
                  <a:lnTo>
                    <a:pt x="14974" y="10396"/>
                  </a:lnTo>
                  <a:lnTo>
                    <a:pt x="14958" y="10414"/>
                  </a:lnTo>
                  <a:lnTo>
                    <a:pt x="14942" y="10432"/>
                  </a:lnTo>
                  <a:lnTo>
                    <a:pt x="14924" y="10448"/>
                  </a:lnTo>
                  <a:lnTo>
                    <a:pt x="14906" y="10464"/>
                  </a:lnTo>
                  <a:lnTo>
                    <a:pt x="14887" y="10479"/>
                  </a:lnTo>
                  <a:lnTo>
                    <a:pt x="14868" y="10493"/>
                  </a:lnTo>
                  <a:lnTo>
                    <a:pt x="14848" y="10506"/>
                  </a:lnTo>
                  <a:lnTo>
                    <a:pt x="14827" y="10519"/>
                  </a:lnTo>
                  <a:lnTo>
                    <a:pt x="14804" y="10530"/>
                  </a:lnTo>
                  <a:lnTo>
                    <a:pt x="14782" y="10540"/>
                  </a:lnTo>
                  <a:lnTo>
                    <a:pt x="14759" y="10549"/>
                  </a:lnTo>
                  <a:lnTo>
                    <a:pt x="14736" y="10557"/>
                  </a:lnTo>
                  <a:lnTo>
                    <a:pt x="14712" y="10563"/>
                  </a:lnTo>
                  <a:lnTo>
                    <a:pt x="14688" y="10569"/>
                  </a:lnTo>
                  <a:lnTo>
                    <a:pt x="14663" y="10573"/>
                  </a:lnTo>
                  <a:lnTo>
                    <a:pt x="14637" y="10577"/>
                  </a:lnTo>
                  <a:lnTo>
                    <a:pt x="14612" y="10578"/>
                  </a:lnTo>
                  <a:lnTo>
                    <a:pt x="14586" y="10579"/>
                  </a:lnTo>
                  <a:lnTo>
                    <a:pt x="14012" y="10579"/>
                  </a:lnTo>
                  <a:lnTo>
                    <a:pt x="13989" y="10498"/>
                  </a:lnTo>
                  <a:lnTo>
                    <a:pt x="13962" y="10419"/>
                  </a:lnTo>
                  <a:lnTo>
                    <a:pt x="13934" y="10341"/>
                  </a:lnTo>
                  <a:lnTo>
                    <a:pt x="13902" y="10266"/>
                  </a:lnTo>
                  <a:lnTo>
                    <a:pt x="13867" y="10191"/>
                  </a:lnTo>
                  <a:lnTo>
                    <a:pt x="13829" y="10117"/>
                  </a:lnTo>
                  <a:lnTo>
                    <a:pt x="13788" y="10047"/>
                  </a:lnTo>
                  <a:lnTo>
                    <a:pt x="13745" y="9977"/>
                  </a:lnTo>
                  <a:lnTo>
                    <a:pt x="13699" y="9910"/>
                  </a:lnTo>
                  <a:lnTo>
                    <a:pt x="13650" y="9844"/>
                  </a:lnTo>
                  <a:lnTo>
                    <a:pt x="13598" y="9781"/>
                  </a:lnTo>
                  <a:lnTo>
                    <a:pt x="13545" y="9719"/>
                  </a:lnTo>
                  <a:lnTo>
                    <a:pt x="13489" y="9661"/>
                  </a:lnTo>
                  <a:lnTo>
                    <a:pt x="13430" y="9605"/>
                  </a:lnTo>
                  <a:lnTo>
                    <a:pt x="13370" y="9550"/>
                  </a:lnTo>
                  <a:lnTo>
                    <a:pt x="13308" y="9499"/>
                  </a:lnTo>
                  <a:lnTo>
                    <a:pt x="13242" y="9449"/>
                  </a:lnTo>
                  <a:lnTo>
                    <a:pt x="13176" y="9402"/>
                  </a:lnTo>
                  <a:lnTo>
                    <a:pt x="13107" y="9359"/>
                  </a:lnTo>
                  <a:lnTo>
                    <a:pt x="13036" y="9317"/>
                  </a:lnTo>
                  <a:lnTo>
                    <a:pt x="12964" y="9279"/>
                  </a:lnTo>
                  <a:lnTo>
                    <a:pt x="12890" y="9244"/>
                  </a:lnTo>
                  <a:lnTo>
                    <a:pt x="12815" y="9212"/>
                  </a:lnTo>
                  <a:lnTo>
                    <a:pt x="12737" y="9182"/>
                  </a:lnTo>
                  <a:lnTo>
                    <a:pt x="12658" y="9156"/>
                  </a:lnTo>
                  <a:lnTo>
                    <a:pt x="12578" y="9133"/>
                  </a:lnTo>
                  <a:lnTo>
                    <a:pt x="12497" y="9113"/>
                  </a:lnTo>
                  <a:lnTo>
                    <a:pt x="12413" y="9097"/>
                  </a:lnTo>
                  <a:lnTo>
                    <a:pt x="12330" y="9085"/>
                  </a:lnTo>
                  <a:lnTo>
                    <a:pt x="12244" y="9076"/>
                  </a:lnTo>
                  <a:lnTo>
                    <a:pt x="12159" y="9070"/>
                  </a:lnTo>
                  <a:lnTo>
                    <a:pt x="12071" y="9068"/>
                  </a:lnTo>
                  <a:lnTo>
                    <a:pt x="11984" y="9070"/>
                  </a:lnTo>
                  <a:lnTo>
                    <a:pt x="11898" y="9076"/>
                  </a:lnTo>
                  <a:lnTo>
                    <a:pt x="11813" y="9085"/>
                  </a:lnTo>
                  <a:lnTo>
                    <a:pt x="11729" y="9097"/>
                  </a:lnTo>
                  <a:lnTo>
                    <a:pt x="11646" y="9113"/>
                  </a:lnTo>
                  <a:lnTo>
                    <a:pt x="11564" y="9133"/>
                  </a:lnTo>
                  <a:lnTo>
                    <a:pt x="11484" y="9156"/>
                  </a:lnTo>
                  <a:lnTo>
                    <a:pt x="11405" y="9182"/>
                  </a:lnTo>
                  <a:lnTo>
                    <a:pt x="11328" y="9212"/>
                  </a:lnTo>
                  <a:lnTo>
                    <a:pt x="11252" y="9244"/>
                  </a:lnTo>
                  <a:lnTo>
                    <a:pt x="11178" y="9279"/>
                  </a:lnTo>
                  <a:lnTo>
                    <a:pt x="11106" y="9317"/>
                  </a:lnTo>
                  <a:lnTo>
                    <a:pt x="11035" y="9359"/>
                  </a:lnTo>
                  <a:lnTo>
                    <a:pt x="10967" y="9402"/>
                  </a:lnTo>
                  <a:lnTo>
                    <a:pt x="10899" y="9449"/>
                  </a:lnTo>
                  <a:lnTo>
                    <a:pt x="10835" y="9499"/>
                  </a:lnTo>
                  <a:lnTo>
                    <a:pt x="10772" y="9550"/>
                  </a:lnTo>
                  <a:lnTo>
                    <a:pt x="10711" y="9605"/>
                  </a:lnTo>
                  <a:lnTo>
                    <a:pt x="10653" y="9661"/>
                  </a:lnTo>
                  <a:lnTo>
                    <a:pt x="10597" y="9719"/>
                  </a:lnTo>
                  <a:lnTo>
                    <a:pt x="10543" y="9781"/>
                  </a:lnTo>
                  <a:lnTo>
                    <a:pt x="10492" y="9844"/>
                  </a:lnTo>
                  <a:lnTo>
                    <a:pt x="10444" y="9910"/>
                  </a:lnTo>
                  <a:lnTo>
                    <a:pt x="10397" y="9977"/>
                  </a:lnTo>
                  <a:lnTo>
                    <a:pt x="10354" y="10047"/>
                  </a:lnTo>
                  <a:lnTo>
                    <a:pt x="10313" y="10117"/>
                  </a:lnTo>
                  <a:lnTo>
                    <a:pt x="10275" y="10191"/>
                  </a:lnTo>
                  <a:lnTo>
                    <a:pt x="10240" y="10266"/>
                  </a:lnTo>
                  <a:lnTo>
                    <a:pt x="10208" y="10341"/>
                  </a:lnTo>
                  <a:lnTo>
                    <a:pt x="10179" y="10419"/>
                  </a:lnTo>
                  <a:lnTo>
                    <a:pt x="10153" y="10498"/>
                  </a:lnTo>
                  <a:lnTo>
                    <a:pt x="10131" y="10579"/>
                  </a:lnTo>
                  <a:lnTo>
                    <a:pt x="7473" y="10579"/>
                  </a:lnTo>
                  <a:lnTo>
                    <a:pt x="7450" y="10498"/>
                  </a:lnTo>
                  <a:lnTo>
                    <a:pt x="7425" y="10419"/>
                  </a:lnTo>
                  <a:lnTo>
                    <a:pt x="7396" y="10341"/>
                  </a:lnTo>
                  <a:lnTo>
                    <a:pt x="7363" y="10266"/>
                  </a:lnTo>
                  <a:lnTo>
                    <a:pt x="7328" y="10191"/>
                  </a:lnTo>
                  <a:lnTo>
                    <a:pt x="7290" y="10117"/>
                  </a:lnTo>
                  <a:lnTo>
                    <a:pt x="7250" y="10047"/>
                  </a:lnTo>
                  <a:lnTo>
                    <a:pt x="7207" y="9977"/>
                  </a:lnTo>
                  <a:lnTo>
                    <a:pt x="7160" y="9910"/>
                  </a:lnTo>
                  <a:lnTo>
                    <a:pt x="7112" y="9844"/>
                  </a:lnTo>
                  <a:lnTo>
                    <a:pt x="7061" y="9781"/>
                  </a:lnTo>
                  <a:lnTo>
                    <a:pt x="7006" y="9719"/>
                  </a:lnTo>
                  <a:lnTo>
                    <a:pt x="6951" y="9661"/>
                  </a:lnTo>
                  <a:lnTo>
                    <a:pt x="6892" y="9605"/>
                  </a:lnTo>
                  <a:lnTo>
                    <a:pt x="6831" y="9550"/>
                  </a:lnTo>
                  <a:lnTo>
                    <a:pt x="6769" y="9499"/>
                  </a:lnTo>
                  <a:lnTo>
                    <a:pt x="6705" y="9449"/>
                  </a:lnTo>
                  <a:lnTo>
                    <a:pt x="6637" y="9402"/>
                  </a:lnTo>
                  <a:lnTo>
                    <a:pt x="6569" y="9359"/>
                  </a:lnTo>
                  <a:lnTo>
                    <a:pt x="6498" y="9317"/>
                  </a:lnTo>
                  <a:lnTo>
                    <a:pt x="6426" y="9279"/>
                  </a:lnTo>
                  <a:lnTo>
                    <a:pt x="6351" y="9244"/>
                  </a:lnTo>
                  <a:lnTo>
                    <a:pt x="6276" y="9212"/>
                  </a:lnTo>
                  <a:lnTo>
                    <a:pt x="6199" y="9182"/>
                  </a:lnTo>
                  <a:lnTo>
                    <a:pt x="6120" y="9156"/>
                  </a:lnTo>
                  <a:lnTo>
                    <a:pt x="6040" y="9133"/>
                  </a:lnTo>
                  <a:lnTo>
                    <a:pt x="5958" y="9113"/>
                  </a:lnTo>
                  <a:lnTo>
                    <a:pt x="5876" y="9097"/>
                  </a:lnTo>
                  <a:lnTo>
                    <a:pt x="5791" y="9085"/>
                  </a:lnTo>
                  <a:lnTo>
                    <a:pt x="5707" y="9076"/>
                  </a:lnTo>
                  <a:lnTo>
                    <a:pt x="5620" y="9070"/>
                  </a:lnTo>
                  <a:lnTo>
                    <a:pt x="5533" y="9068"/>
                  </a:lnTo>
                  <a:lnTo>
                    <a:pt x="5446" y="9070"/>
                  </a:lnTo>
                  <a:lnTo>
                    <a:pt x="5360" y="9076"/>
                  </a:lnTo>
                  <a:lnTo>
                    <a:pt x="5274" y="9085"/>
                  </a:lnTo>
                  <a:lnTo>
                    <a:pt x="5191" y="9097"/>
                  </a:lnTo>
                  <a:lnTo>
                    <a:pt x="5107" y="9113"/>
                  </a:lnTo>
                  <a:lnTo>
                    <a:pt x="5026" y="9133"/>
                  </a:lnTo>
                  <a:lnTo>
                    <a:pt x="4946" y="9156"/>
                  </a:lnTo>
                  <a:lnTo>
                    <a:pt x="4867" y="9182"/>
                  </a:lnTo>
                  <a:lnTo>
                    <a:pt x="4789" y="9212"/>
                  </a:lnTo>
                  <a:lnTo>
                    <a:pt x="4714" y="9244"/>
                  </a:lnTo>
                  <a:lnTo>
                    <a:pt x="4639" y="9279"/>
                  </a:lnTo>
                  <a:lnTo>
                    <a:pt x="4567" y="9317"/>
                  </a:lnTo>
                  <a:lnTo>
                    <a:pt x="4497" y="9359"/>
                  </a:lnTo>
                  <a:lnTo>
                    <a:pt x="4428" y="9402"/>
                  </a:lnTo>
                  <a:lnTo>
                    <a:pt x="4361" y="9449"/>
                  </a:lnTo>
                  <a:lnTo>
                    <a:pt x="4296" y="9499"/>
                  </a:lnTo>
                  <a:lnTo>
                    <a:pt x="4233" y="9550"/>
                  </a:lnTo>
                  <a:lnTo>
                    <a:pt x="4173" y="9605"/>
                  </a:lnTo>
                  <a:lnTo>
                    <a:pt x="4114" y="9661"/>
                  </a:lnTo>
                  <a:lnTo>
                    <a:pt x="4059" y="9719"/>
                  </a:lnTo>
                  <a:lnTo>
                    <a:pt x="4005" y="9781"/>
                  </a:lnTo>
                  <a:lnTo>
                    <a:pt x="3953" y="9844"/>
                  </a:lnTo>
                  <a:lnTo>
                    <a:pt x="3905" y="9910"/>
                  </a:lnTo>
                  <a:lnTo>
                    <a:pt x="3859" y="9977"/>
                  </a:lnTo>
                  <a:lnTo>
                    <a:pt x="3816" y="10047"/>
                  </a:lnTo>
                  <a:lnTo>
                    <a:pt x="3774" y="10117"/>
                  </a:lnTo>
                  <a:lnTo>
                    <a:pt x="3737" y="10191"/>
                  </a:lnTo>
                  <a:lnTo>
                    <a:pt x="3702" y="10266"/>
                  </a:lnTo>
                  <a:lnTo>
                    <a:pt x="3670" y="10341"/>
                  </a:lnTo>
                  <a:lnTo>
                    <a:pt x="3640" y="10419"/>
                  </a:lnTo>
                  <a:lnTo>
                    <a:pt x="3614" y="10498"/>
                  </a:lnTo>
                  <a:lnTo>
                    <a:pt x="3592" y="10579"/>
                  </a:lnTo>
                  <a:lnTo>
                    <a:pt x="3018" y="10579"/>
                  </a:lnTo>
                  <a:lnTo>
                    <a:pt x="2993" y="10578"/>
                  </a:lnTo>
                  <a:lnTo>
                    <a:pt x="2967" y="10577"/>
                  </a:lnTo>
                  <a:lnTo>
                    <a:pt x="2941" y="10573"/>
                  </a:lnTo>
                  <a:lnTo>
                    <a:pt x="2917" y="10569"/>
                  </a:lnTo>
                  <a:lnTo>
                    <a:pt x="2892" y="10563"/>
                  </a:lnTo>
                  <a:lnTo>
                    <a:pt x="2869" y="10557"/>
                  </a:lnTo>
                  <a:lnTo>
                    <a:pt x="2845" y="10549"/>
                  </a:lnTo>
                  <a:lnTo>
                    <a:pt x="2823" y="10540"/>
                  </a:lnTo>
                  <a:lnTo>
                    <a:pt x="2800" y="10530"/>
                  </a:lnTo>
                  <a:lnTo>
                    <a:pt x="2778" y="10519"/>
                  </a:lnTo>
                  <a:lnTo>
                    <a:pt x="2757" y="10506"/>
                  </a:lnTo>
                  <a:lnTo>
                    <a:pt x="2737" y="10493"/>
                  </a:lnTo>
                  <a:lnTo>
                    <a:pt x="2717" y="10479"/>
                  </a:lnTo>
                  <a:lnTo>
                    <a:pt x="2698" y="10464"/>
                  </a:lnTo>
                  <a:lnTo>
                    <a:pt x="2680" y="10448"/>
                  </a:lnTo>
                  <a:lnTo>
                    <a:pt x="2663" y="10432"/>
                  </a:lnTo>
                  <a:lnTo>
                    <a:pt x="2646" y="10414"/>
                  </a:lnTo>
                  <a:lnTo>
                    <a:pt x="2630" y="10396"/>
                  </a:lnTo>
                  <a:lnTo>
                    <a:pt x="2615" y="10376"/>
                  </a:lnTo>
                  <a:lnTo>
                    <a:pt x="2601" y="10357"/>
                  </a:lnTo>
                  <a:lnTo>
                    <a:pt x="2588" y="10337"/>
                  </a:lnTo>
                  <a:lnTo>
                    <a:pt x="2576" y="10316"/>
                  </a:lnTo>
                  <a:lnTo>
                    <a:pt x="2565" y="10294"/>
                  </a:lnTo>
                  <a:lnTo>
                    <a:pt x="2555" y="10272"/>
                  </a:lnTo>
                  <a:lnTo>
                    <a:pt x="2546" y="10248"/>
                  </a:lnTo>
                  <a:lnTo>
                    <a:pt x="2538" y="10225"/>
                  </a:lnTo>
                  <a:lnTo>
                    <a:pt x="2531" y="10201"/>
                  </a:lnTo>
                  <a:lnTo>
                    <a:pt x="2526" y="10177"/>
                  </a:lnTo>
                  <a:lnTo>
                    <a:pt x="2521" y="10152"/>
                  </a:lnTo>
                  <a:lnTo>
                    <a:pt x="2518" y="10127"/>
                  </a:lnTo>
                  <a:lnTo>
                    <a:pt x="2516" y="10101"/>
                  </a:lnTo>
                  <a:lnTo>
                    <a:pt x="2515" y="10075"/>
                  </a:lnTo>
                  <a:lnTo>
                    <a:pt x="2515" y="8564"/>
                  </a:lnTo>
                  <a:lnTo>
                    <a:pt x="9053" y="8564"/>
                  </a:lnTo>
                  <a:lnTo>
                    <a:pt x="9131" y="8562"/>
                  </a:lnTo>
                  <a:lnTo>
                    <a:pt x="9207" y="8557"/>
                  </a:lnTo>
                  <a:lnTo>
                    <a:pt x="9283" y="8547"/>
                  </a:lnTo>
                  <a:lnTo>
                    <a:pt x="9357" y="8533"/>
                  </a:lnTo>
                  <a:lnTo>
                    <a:pt x="9431" y="8516"/>
                  </a:lnTo>
                  <a:lnTo>
                    <a:pt x="9502" y="8496"/>
                  </a:lnTo>
                  <a:lnTo>
                    <a:pt x="9571" y="8472"/>
                  </a:lnTo>
                  <a:lnTo>
                    <a:pt x="9641" y="8445"/>
                  </a:lnTo>
                  <a:lnTo>
                    <a:pt x="9707" y="8415"/>
                  </a:lnTo>
                  <a:lnTo>
                    <a:pt x="9773" y="8381"/>
                  </a:lnTo>
                  <a:lnTo>
                    <a:pt x="9835" y="8345"/>
                  </a:lnTo>
                  <a:lnTo>
                    <a:pt x="9896" y="8306"/>
                  </a:lnTo>
                  <a:lnTo>
                    <a:pt x="9956" y="8263"/>
                  </a:lnTo>
                  <a:lnTo>
                    <a:pt x="10013" y="8218"/>
                  </a:lnTo>
                  <a:lnTo>
                    <a:pt x="10067" y="8171"/>
                  </a:lnTo>
                  <a:lnTo>
                    <a:pt x="10120" y="8120"/>
                  </a:lnTo>
                  <a:lnTo>
                    <a:pt x="10170" y="8068"/>
                  </a:lnTo>
                  <a:lnTo>
                    <a:pt x="10217" y="8014"/>
                  </a:lnTo>
                  <a:lnTo>
                    <a:pt x="10263" y="7956"/>
                  </a:lnTo>
                  <a:lnTo>
                    <a:pt x="10305" y="7897"/>
                  </a:lnTo>
                  <a:lnTo>
                    <a:pt x="10344" y="7836"/>
                  </a:lnTo>
                  <a:lnTo>
                    <a:pt x="10380" y="7773"/>
                  </a:lnTo>
                  <a:lnTo>
                    <a:pt x="10413" y="7707"/>
                  </a:lnTo>
                  <a:lnTo>
                    <a:pt x="10444" y="7641"/>
                  </a:lnTo>
                  <a:lnTo>
                    <a:pt x="10471" y="7572"/>
                  </a:lnTo>
                  <a:lnTo>
                    <a:pt x="10495" y="7502"/>
                  </a:lnTo>
                  <a:lnTo>
                    <a:pt x="10515" y="7430"/>
                  </a:lnTo>
                  <a:lnTo>
                    <a:pt x="10532" y="7357"/>
                  </a:lnTo>
                  <a:lnTo>
                    <a:pt x="10545" y="7283"/>
                  </a:lnTo>
                  <a:lnTo>
                    <a:pt x="10554" y="7207"/>
                  </a:lnTo>
                  <a:lnTo>
                    <a:pt x="10560" y="7131"/>
                  </a:lnTo>
                  <a:lnTo>
                    <a:pt x="10562" y="7052"/>
                  </a:lnTo>
                  <a:lnTo>
                    <a:pt x="10562" y="3527"/>
                  </a:lnTo>
                  <a:lnTo>
                    <a:pt x="12574" y="3527"/>
                  </a:lnTo>
                  <a:lnTo>
                    <a:pt x="12605" y="3528"/>
                  </a:lnTo>
                  <a:lnTo>
                    <a:pt x="12637" y="3530"/>
                  </a:lnTo>
                  <a:lnTo>
                    <a:pt x="12668" y="3535"/>
                  </a:lnTo>
                  <a:lnTo>
                    <a:pt x="12698" y="3542"/>
                  </a:lnTo>
                  <a:lnTo>
                    <a:pt x="12727" y="3550"/>
                  </a:lnTo>
                  <a:lnTo>
                    <a:pt x="12756" y="3560"/>
                  </a:lnTo>
                  <a:lnTo>
                    <a:pt x="12784" y="3572"/>
                  </a:lnTo>
                  <a:lnTo>
                    <a:pt x="12812" y="3586"/>
                  </a:lnTo>
                  <a:lnTo>
                    <a:pt x="12838" y="3601"/>
                  </a:lnTo>
                  <a:lnTo>
                    <a:pt x="12864" y="3618"/>
                  </a:lnTo>
                  <a:lnTo>
                    <a:pt x="12888" y="3636"/>
                  </a:lnTo>
                  <a:lnTo>
                    <a:pt x="12911" y="3657"/>
                  </a:lnTo>
                  <a:lnTo>
                    <a:pt x="12933" y="3678"/>
                  </a:lnTo>
                  <a:lnTo>
                    <a:pt x="12954" y="3701"/>
                  </a:lnTo>
                  <a:lnTo>
                    <a:pt x="12975" y="3725"/>
                  </a:lnTo>
                  <a:lnTo>
                    <a:pt x="12993" y="3750"/>
                  </a:lnTo>
                  <a:lnTo>
                    <a:pt x="15005" y="6773"/>
                  </a:lnTo>
                  <a:lnTo>
                    <a:pt x="15015" y="6788"/>
                  </a:lnTo>
                  <a:lnTo>
                    <a:pt x="15024" y="6804"/>
                  </a:lnTo>
                  <a:lnTo>
                    <a:pt x="15033" y="6822"/>
                  </a:lnTo>
                  <a:lnTo>
                    <a:pt x="15041" y="6838"/>
                  </a:lnTo>
                  <a:lnTo>
                    <a:pt x="15049" y="6855"/>
                  </a:lnTo>
                  <a:lnTo>
                    <a:pt x="15056" y="6872"/>
                  </a:lnTo>
                  <a:lnTo>
                    <a:pt x="15062" y="6889"/>
                  </a:lnTo>
                  <a:lnTo>
                    <a:pt x="15067" y="6907"/>
                  </a:lnTo>
                  <a:lnTo>
                    <a:pt x="15072" y="6924"/>
                  </a:lnTo>
                  <a:lnTo>
                    <a:pt x="15077" y="6942"/>
                  </a:lnTo>
                  <a:lnTo>
                    <a:pt x="15081" y="6961"/>
                  </a:lnTo>
                  <a:lnTo>
                    <a:pt x="15084" y="6979"/>
                  </a:lnTo>
                  <a:lnTo>
                    <a:pt x="15086" y="6997"/>
                  </a:lnTo>
                  <a:lnTo>
                    <a:pt x="15088" y="7016"/>
                  </a:lnTo>
                  <a:lnTo>
                    <a:pt x="15089" y="7034"/>
                  </a:lnTo>
                  <a:lnTo>
                    <a:pt x="15089" y="7052"/>
                  </a:lnTo>
                  <a:lnTo>
                    <a:pt x="15089" y="10075"/>
                  </a:lnTo>
                  <a:close/>
                  <a:moveTo>
                    <a:pt x="12071" y="12090"/>
                  </a:moveTo>
                  <a:lnTo>
                    <a:pt x="12020" y="12089"/>
                  </a:lnTo>
                  <a:lnTo>
                    <a:pt x="11969" y="12085"/>
                  </a:lnTo>
                  <a:lnTo>
                    <a:pt x="11918" y="12078"/>
                  </a:lnTo>
                  <a:lnTo>
                    <a:pt x="11869" y="12070"/>
                  </a:lnTo>
                  <a:lnTo>
                    <a:pt x="11820" y="12058"/>
                  </a:lnTo>
                  <a:lnTo>
                    <a:pt x="11772" y="12045"/>
                  </a:lnTo>
                  <a:lnTo>
                    <a:pt x="11725" y="12029"/>
                  </a:lnTo>
                  <a:lnTo>
                    <a:pt x="11680" y="12011"/>
                  </a:lnTo>
                  <a:lnTo>
                    <a:pt x="11636" y="11991"/>
                  </a:lnTo>
                  <a:lnTo>
                    <a:pt x="11591" y="11968"/>
                  </a:lnTo>
                  <a:lnTo>
                    <a:pt x="11550" y="11944"/>
                  </a:lnTo>
                  <a:lnTo>
                    <a:pt x="11509" y="11918"/>
                  </a:lnTo>
                  <a:lnTo>
                    <a:pt x="11470" y="11890"/>
                  </a:lnTo>
                  <a:lnTo>
                    <a:pt x="11431" y="11861"/>
                  </a:lnTo>
                  <a:lnTo>
                    <a:pt x="11395" y="11828"/>
                  </a:lnTo>
                  <a:lnTo>
                    <a:pt x="11360" y="11795"/>
                  </a:lnTo>
                  <a:lnTo>
                    <a:pt x="11327" y="11760"/>
                  </a:lnTo>
                  <a:lnTo>
                    <a:pt x="11295" y="11724"/>
                  </a:lnTo>
                  <a:lnTo>
                    <a:pt x="11265" y="11685"/>
                  </a:lnTo>
                  <a:lnTo>
                    <a:pt x="11237" y="11646"/>
                  </a:lnTo>
                  <a:lnTo>
                    <a:pt x="11211" y="11606"/>
                  </a:lnTo>
                  <a:lnTo>
                    <a:pt x="11187" y="11563"/>
                  </a:lnTo>
                  <a:lnTo>
                    <a:pt x="11165" y="11520"/>
                  </a:lnTo>
                  <a:lnTo>
                    <a:pt x="11145" y="11475"/>
                  </a:lnTo>
                  <a:lnTo>
                    <a:pt x="11127" y="11429"/>
                  </a:lnTo>
                  <a:lnTo>
                    <a:pt x="11111" y="11382"/>
                  </a:lnTo>
                  <a:lnTo>
                    <a:pt x="11098" y="11335"/>
                  </a:lnTo>
                  <a:lnTo>
                    <a:pt x="11086" y="11286"/>
                  </a:lnTo>
                  <a:lnTo>
                    <a:pt x="11077" y="11236"/>
                  </a:lnTo>
                  <a:lnTo>
                    <a:pt x="11070" y="11186"/>
                  </a:lnTo>
                  <a:lnTo>
                    <a:pt x="11067" y="11135"/>
                  </a:lnTo>
                  <a:lnTo>
                    <a:pt x="11065" y="11083"/>
                  </a:lnTo>
                  <a:lnTo>
                    <a:pt x="11067" y="11031"/>
                  </a:lnTo>
                  <a:lnTo>
                    <a:pt x="11070" y="10980"/>
                  </a:lnTo>
                  <a:lnTo>
                    <a:pt x="11077" y="10930"/>
                  </a:lnTo>
                  <a:lnTo>
                    <a:pt x="11086" y="10880"/>
                  </a:lnTo>
                  <a:lnTo>
                    <a:pt x="11098" y="10831"/>
                  </a:lnTo>
                  <a:lnTo>
                    <a:pt x="11111" y="10784"/>
                  </a:lnTo>
                  <a:lnTo>
                    <a:pt x="11127" y="10736"/>
                  </a:lnTo>
                  <a:lnTo>
                    <a:pt x="11145" y="10691"/>
                  </a:lnTo>
                  <a:lnTo>
                    <a:pt x="11165" y="10646"/>
                  </a:lnTo>
                  <a:lnTo>
                    <a:pt x="11187" y="10603"/>
                  </a:lnTo>
                  <a:lnTo>
                    <a:pt x="11211" y="10561"/>
                  </a:lnTo>
                  <a:lnTo>
                    <a:pt x="11237" y="10520"/>
                  </a:lnTo>
                  <a:lnTo>
                    <a:pt x="11265" y="10480"/>
                  </a:lnTo>
                  <a:lnTo>
                    <a:pt x="11295" y="10442"/>
                  </a:lnTo>
                  <a:lnTo>
                    <a:pt x="11327" y="10406"/>
                  </a:lnTo>
                  <a:lnTo>
                    <a:pt x="11360" y="10370"/>
                  </a:lnTo>
                  <a:lnTo>
                    <a:pt x="11395" y="10337"/>
                  </a:lnTo>
                  <a:lnTo>
                    <a:pt x="11431" y="10306"/>
                  </a:lnTo>
                  <a:lnTo>
                    <a:pt x="11470" y="10276"/>
                  </a:lnTo>
                  <a:lnTo>
                    <a:pt x="11509" y="10247"/>
                  </a:lnTo>
                  <a:lnTo>
                    <a:pt x="11550" y="10221"/>
                  </a:lnTo>
                  <a:lnTo>
                    <a:pt x="11591" y="10197"/>
                  </a:lnTo>
                  <a:lnTo>
                    <a:pt x="11636" y="10175"/>
                  </a:lnTo>
                  <a:lnTo>
                    <a:pt x="11680" y="10155"/>
                  </a:lnTo>
                  <a:lnTo>
                    <a:pt x="11725" y="10137"/>
                  </a:lnTo>
                  <a:lnTo>
                    <a:pt x="11772" y="10120"/>
                  </a:lnTo>
                  <a:lnTo>
                    <a:pt x="11820" y="10107"/>
                  </a:lnTo>
                  <a:lnTo>
                    <a:pt x="11869" y="10096"/>
                  </a:lnTo>
                  <a:lnTo>
                    <a:pt x="11918" y="10087"/>
                  </a:lnTo>
                  <a:lnTo>
                    <a:pt x="11969" y="10080"/>
                  </a:lnTo>
                  <a:lnTo>
                    <a:pt x="12020" y="10076"/>
                  </a:lnTo>
                  <a:lnTo>
                    <a:pt x="12071" y="10075"/>
                  </a:lnTo>
                  <a:lnTo>
                    <a:pt x="12124" y="10076"/>
                  </a:lnTo>
                  <a:lnTo>
                    <a:pt x="12174" y="10080"/>
                  </a:lnTo>
                  <a:lnTo>
                    <a:pt x="12224" y="10087"/>
                  </a:lnTo>
                  <a:lnTo>
                    <a:pt x="12274" y="10096"/>
                  </a:lnTo>
                  <a:lnTo>
                    <a:pt x="12323" y="10107"/>
                  </a:lnTo>
                  <a:lnTo>
                    <a:pt x="12370" y="10120"/>
                  </a:lnTo>
                  <a:lnTo>
                    <a:pt x="12417" y="10137"/>
                  </a:lnTo>
                  <a:lnTo>
                    <a:pt x="12463" y="10155"/>
                  </a:lnTo>
                  <a:lnTo>
                    <a:pt x="12508" y="10175"/>
                  </a:lnTo>
                  <a:lnTo>
                    <a:pt x="12551" y="10197"/>
                  </a:lnTo>
                  <a:lnTo>
                    <a:pt x="12593" y="10221"/>
                  </a:lnTo>
                  <a:lnTo>
                    <a:pt x="12634" y="10247"/>
                  </a:lnTo>
                  <a:lnTo>
                    <a:pt x="12673" y="10276"/>
                  </a:lnTo>
                  <a:lnTo>
                    <a:pt x="12711" y="10306"/>
                  </a:lnTo>
                  <a:lnTo>
                    <a:pt x="12747" y="10337"/>
                  </a:lnTo>
                  <a:lnTo>
                    <a:pt x="12782" y="10370"/>
                  </a:lnTo>
                  <a:lnTo>
                    <a:pt x="12816" y="10406"/>
                  </a:lnTo>
                  <a:lnTo>
                    <a:pt x="12848" y="10442"/>
                  </a:lnTo>
                  <a:lnTo>
                    <a:pt x="12877" y="10480"/>
                  </a:lnTo>
                  <a:lnTo>
                    <a:pt x="12905" y="10520"/>
                  </a:lnTo>
                  <a:lnTo>
                    <a:pt x="12931" y="10561"/>
                  </a:lnTo>
                  <a:lnTo>
                    <a:pt x="12955" y="10603"/>
                  </a:lnTo>
                  <a:lnTo>
                    <a:pt x="12978" y="10646"/>
                  </a:lnTo>
                  <a:lnTo>
                    <a:pt x="12999" y="10691"/>
                  </a:lnTo>
                  <a:lnTo>
                    <a:pt x="13016" y="10736"/>
                  </a:lnTo>
                  <a:lnTo>
                    <a:pt x="13032" y="10784"/>
                  </a:lnTo>
                  <a:lnTo>
                    <a:pt x="13046" y="10831"/>
                  </a:lnTo>
                  <a:lnTo>
                    <a:pt x="13057" y="10880"/>
                  </a:lnTo>
                  <a:lnTo>
                    <a:pt x="13066" y="10930"/>
                  </a:lnTo>
                  <a:lnTo>
                    <a:pt x="13072" y="10980"/>
                  </a:lnTo>
                  <a:lnTo>
                    <a:pt x="13076" y="11031"/>
                  </a:lnTo>
                  <a:lnTo>
                    <a:pt x="13077" y="11083"/>
                  </a:lnTo>
                  <a:lnTo>
                    <a:pt x="13076" y="11135"/>
                  </a:lnTo>
                  <a:lnTo>
                    <a:pt x="13072" y="11186"/>
                  </a:lnTo>
                  <a:lnTo>
                    <a:pt x="13066" y="11236"/>
                  </a:lnTo>
                  <a:lnTo>
                    <a:pt x="13057" y="11286"/>
                  </a:lnTo>
                  <a:lnTo>
                    <a:pt x="13046" y="11335"/>
                  </a:lnTo>
                  <a:lnTo>
                    <a:pt x="13032" y="11382"/>
                  </a:lnTo>
                  <a:lnTo>
                    <a:pt x="13016" y="11429"/>
                  </a:lnTo>
                  <a:lnTo>
                    <a:pt x="12999" y="11475"/>
                  </a:lnTo>
                  <a:lnTo>
                    <a:pt x="12978" y="11520"/>
                  </a:lnTo>
                  <a:lnTo>
                    <a:pt x="12955" y="11563"/>
                  </a:lnTo>
                  <a:lnTo>
                    <a:pt x="12931" y="11606"/>
                  </a:lnTo>
                  <a:lnTo>
                    <a:pt x="12905" y="11646"/>
                  </a:lnTo>
                  <a:lnTo>
                    <a:pt x="12877" y="11685"/>
                  </a:lnTo>
                  <a:lnTo>
                    <a:pt x="12848" y="11724"/>
                  </a:lnTo>
                  <a:lnTo>
                    <a:pt x="12816" y="11760"/>
                  </a:lnTo>
                  <a:lnTo>
                    <a:pt x="12782" y="11795"/>
                  </a:lnTo>
                  <a:lnTo>
                    <a:pt x="12747" y="11828"/>
                  </a:lnTo>
                  <a:lnTo>
                    <a:pt x="12711" y="11861"/>
                  </a:lnTo>
                  <a:lnTo>
                    <a:pt x="12673" y="11890"/>
                  </a:lnTo>
                  <a:lnTo>
                    <a:pt x="12634" y="11918"/>
                  </a:lnTo>
                  <a:lnTo>
                    <a:pt x="12593" y="11944"/>
                  </a:lnTo>
                  <a:lnTo>
                    <a:pt x="12551" y="11968"/>
                  </a:lnTo>
                  <a:lnTo>
                    <a:pt x="12508" y="11991"/>
                  </a:lnTo>
                  <a:lnTo>
                    <a:pt x="12463" y="12011"/>
                  </a:lnTo>
                  <a:lnTo>
                    <a:pt x="12417" y="12029"/>
                  </a:lnTo>
                  <a:lnTo>
                    <a:pt x="12370" y="12045"/>
                  </a:lnTo>
                  <a:lnTo>
                    <a:pt x="12323" y="12058"/>
                  </a:lnTo>
                  <a:lnTo>
                    <a:pt x="12274" y="12070"/>
                  </a:lnTo>
                  <a:lnTo>
                    <a:pt x="12224" y="12078"/>
                  </a:lnTo>
                  <a:lnTo>
                    <a:pt x="12174" y="12085"/>
                  </a:lnTo>
                  <a:lnTo>
                    <a:pt x="12124" y="12089"/>
                  </a:lnTo>
                  <a:lnTo>
                    <a:pt x="12071" y="12090"/>
                  </a:lnTo>
                  <a:close/>
                  <a:moveTo>
                    <a:pt x="5533" y="12090"/>
                  </a:moveTo>
                  <a:lnTo>
                    <a:pt x="5481" y="12089"/>
                  </a:lnTo>
                  <a:lnTo>
                    <a:pt x="5430" y="12085"/>
                  </a:lnTo>
                  <a:lnTo>
                    <a:pt x="5380" y="12078"/>
                  </a:lnTo>
                  <a:lnTo>
                    <a:pt x="5330" y="12070"/>
                  </a:lnTo>
                  <a:lnTo>
                    <a:pt x="5281" y="12058"/>
                  </a:lnTo>
                  <a:lnTo>
                    <a:pt x="5234" y="12045"/>
                  </a:lnTo>
                  <a:lnTo>
                    <a:pt x="5187" y="12029"/>
                  </a:lnTo>
                  <a:lnTo>
                    <a:pt x="5141" y="12011"/>
                  </a:lnTo>
                  <a:lnTo>
                    <a:pt x="5097" y="11991"/>
                  </a:lnTo>
                  <a:lnTo>
                    <a:pt x="5054" y="11968"/>
                  </a:lnTo>
                  <a:lnTo>
                    <a:pt x="5012" y="11944"/>
                  </a:lnTo>
                  <a:lnTo>
                    <a:pt x="4970" y="11918"/>
                  </a:lnTo>
                  <a:lnTo>
                    <a:pt x="4931" y="11890"/>
                  </a:lnTo>
                  <a:lnTo>
                    <a:pt x="4893" y="11861"/>
                  </a:lnTo>
                  <a:lnTo>
                    <a:pt x="4857" y="11828"/>
                  </a:lnTo>
                  <a:lnTo>
                    <a:pt x="4821" y="11795"/>
                  </a:lnTo>
                  <a:lnTo>
                    <a:pt x="4788" y="11760"/>
                  </a:lnTo>
                  <a:lnTo>
                    <a:pt x="4757" y="11724"/>
                  </a:lnTo>
                  <a:lnTo>
                    <a:pt x="4727" y="11685"/>
                  </a:lnTo>
                  <a:lnTo>
                    <a:pt x="4699" y="11646"/>
                  </a:lnTo>
                  <a:lnTo>
                    <a:pt x="4673" y="11606"/>
                  </a:lnTo>
                  <a:lnTo>
                    <a:pt x="4648" y="11563"/>
                  </a:lnTo>
                  <a:lnTo>
                    <a:pt x="4626" y="11520"/>
                  </a:lnTo>
                  <a:lnTo>
                    <a:pt x="4606" y="11475"/>
                  </a:lnTo>
                  <a:lnTo>
                    <a:pt x="4588" y="11429"/>
                  </a:lnTo>
                  <a:lnTo>
                    <a:pt x="4572" y="11382"/>
                  </a:lnTo>
                  <a:lnTo>
                    <a:pt x="4559" y="11335"/>
                  </a:lnTo>
                  <a:lnTo>
                    <a:pt x="4548" y="11286"/>
                  </a:lnTo>
                  <a:lnTo>
                    <a:pt x="4539" y="11236"/>
                  </a:lnTo>
                  <a:lnTo>
                    <a:pt x="4533" y="11186"/>
                  </a:lnTo>
                  <a:lnTo>
                    <a:pt x="4529" y="11135"/>
                  </a:lnTo>
                  <a:lnTo>
                    <a:pt x="4527" y="11083"/>
                  </a:lnTo>
                  <a:lnTo>
                    <a:pt x="4529" y="11031"/>
                  </a:lnTo>
                  <a:lnTo>
                    <a:pt x="4533" y="10980"/>
                  </a:lnTo>
                  <a:lnTo>
                    <a:pt x="4539" y="10930"/>
                  </a:lnTo>
                  <a:lnTo>
                    <a:pt x="4548" y="10880"/>
                  </a:lnTo>
                  <a:lnTo>
                    <a:pt x="4559" y="10831"/>
                  </a:lnTo>
                  <a:lnTo>
                    <a:pt x="4572" y="10784"/>
                  </a:lnTo>
                  <a:lnTo>
                    <a:pt x="4588" y="10736"/>
                  </a:lnTo>
                  <a:lnTo>
                    <a:pt x="4606" y="10691"/>
                  </a:lnTo>
                  <a:lnTo>
                    <a:pt x="4626" y="10646"/>
                  </a:lnTo>
                  <a:lnTo>
                    <a:pt x="4648" y="10603"/>
                  </a:lnTo>
                  <a:lnTo>
                    <a:pt x="4673" y="10561"/>
                  </a:lnTo>
                  <a:lnTo>
                    <a:pt x="4699" y="10520"/>
                  </a:lnTo>
                  <a:lnTo>
                    <a:pt x="4727" y="10480"/>
                  </a:lnTo>
                  <a:lnTo>
                    <a:pt x="4757" y="10442"/>
                  </a:lnTo>
                  <a:lnTo>
                    <a:pt x="4788" y="10406"/>
                  </a:lnTo>
                  <a:lnTo>
                    <a:pt x="4821" y="10370"/>
                  </a:lnTo>
                  <a:lnTo>
                    <a:pt x="4857" y="10337"/>
                  </a:lnTo>
                  <a:lnTo>
                    <a:pt x="4893" y="10306"/>
                  </a:lnTo>
                  <a:lnTo>
                    <a:pt x="4931" y="10276"/>
                  </a:lnTo>
                  <a:lnTo>
                    <a:pt x="4970" y="10247"/>
                  </a:lnTo>
                  <a:lnTo>
                    <a:pt x="5012" y="10221"/>
                  </a:lnTo>
                  <a:lnTo>
                    <a:pt x="5054" y="10197"/>
                  </a:lnTo>
                  <a:lnTo>
                    <a:pt x="5097" y="10175"/>
                  </a:lnTo>
                  <a:lnTo>
                    <a:pt x="5141" y="10155"/>
                  </a:lnTo>
                  <a:lnTo>
                    <a:pt x="5187" y="10137"/>
                  </a:lnTo>
                  <a:lnTo>
                    <a:pt x="5234" y="10120"/>
                  </a:lnTo>
                  <a:lnTo>
                    <a:pt x="5281" y="10107"/>
                  </a:lnTo>
                  <a:lnTo>
                    <a:pt x="5330" y="10096"/>
                  </a:lnTo>
                  <a:lnTo>
                    <a:pt x="5380" y="10087"/>
                  </a:lnTo>
                  <a:lnTo>
                    <a:pt x="5430" y="10080"/>
                  </a:lnTo>
                  <a:lnTo>
                    <a:pt x="5481" y="10076"/>
                  </a:lnTo>
                  <a:lnTo>
                    <a:pt x="5533" y="10075"/>
                  </a:lnTo>
                  <a:lnTo>
                    <a:pt x="5585" y="10076"/>
                  </a:lnTo>
                  <a:lnTo>
                    <a:pt x="5636" y="10080"/>
                  </a:lnTo>
                  <a:lnTo>
                    <a:pt x="5687" y="10087"/>
                  </a:lnTo>
                  <a:lnTo>
                    <a:pt x="5736" y="10096"/>
                  </a:lnTo>
                  <a:lnTo>
                    <a:pt x="5784" y="10107"/>
                  </a:lnTo>
                  <a:lnTo>
                    <a:pt x="5832" y="10120"/>
                  </a:lnTo>
                  <a:lnTo>
                    <a:pt x="5879" y="10137"/>
                  </a:lnTo>
                  <a:lnTo>
                    <a:pt x="5924" y="10155"/>
                  </a:lnTo>
                  <a:lnTo>
                    <a:pt x="5969" y="10175"/>
                  </a:lnTo>
                  <a:lnTo>
                    <a:pt x="6012" y="10197"/>
                  </a:lnTo>
                  <a:lnTo>
                    <a:pt x="6055" y="10221"/>
                  </a:lnTo>
                  <a:lnTo>
                    <a:pt x="6095" y="10247"/>
                  </a:lnTo>
                  <a:lnTo>
                    <a:pt x="6135" y="10276"/>
                  </a:lnTo>
                  <a:lnTo>
                    <a:pt x="6172" y="10306"/>
                  </a:lnTo>
                  <a:lnTo>
                    <a:pt x="6210" y="10337"/>
                  </a:lnTo>
                  <a:lnTo>
                    <a:pt x="6244" y="10370"/>
                  </a:lnTo>
                  <a:lnTo>
                    <a:pt x="6277" y="10406"/>
                  </a:lnTo>
                  <a:lnTo>
                    <a:pt x="6309" y="10442"/>
                  </a:lnTo>
                  <a:lnTo>
                    <a:pt x="6339" y="10480"/>
                  </a:lnTo>
                  <a:lnTo>
                    <a:pt x="6368" y="10520"/>
                  </a:lnTo>
                  <a:lnTo>
                    <a:pt x="6394" y="10561"/>
                  </a:lnTo>
                  <a:lnTo>
                    <a:pt x="6418" y="10603"/>
                  </a:lnTo>
                  <a:lnTo>
                    <a:pt x="6440" y="10646"/>
                  </a:lnTo>
                  <a:lnTo>
                    <a:pt x="6460" y="10691"/>
                  </a:lnTo>
                  <a:lnTo>
                    <a:pt x="6478" y="10736"/>
                  </a:lnTo>
                  <a:lnTo>
                    <a:pt x="6493" y="10784"/>
                  </a:lnTo>
                  <a:lnTo>
                    <a:pt x="6507" y="10831"/>
                  </a:lnTo>
                  <a:lnTo>
                    <a:pt x="6518" y="10880"/>
                  </a:lnTo>
                  <a:lnTo>
                    <a:pt x="6528" y="10930"/>
                  </a:lnTo>
                  <a:lnTo>
                    <a:pt x="6534" y="10980"/>
                  </a:lnTo>
                  <a:lnTo>
                    <a:pt x="6538" y="11031"/>
                  </a:lnTo>
                  <a:lnTo>
                    <a:pt x="6539" y="11083"/>
                  </a:lnTo>
                  <a:lnTo>
                    <a:pt x="6538" y="11135"/>
                  </a:lnTo>
                  <a:lnTo>
                    <a:pt x="6534" y="11186"/>
                  </a:lnTo>
                  <a:lnTo>
                    <a:pt x="6528" y="11236"/>
                  </a:lnTo>
                  <a:lnTo>
                    <a:pt x="6518" y="11286"/>
                  </a:lnTo>
                  <a:lnTo>
                    <a:pt x="6507" y="11335"/>
                  </a:lnTo>
                  <a:lnTo>
                    <a:pt x="6493" y="11382"/>
                  </a:lnTo>
                  <a:lnTo>
                    <a:pt x="6478" y="11429"/>
                  </a:lnTo>
                  <a:lnTo>
                    <a:pt x="6460" y="11475"/>
                  </a:lnTo>
                  <a:lnTo>
                    <a:pt x="6440" y="11520"/>
                  </a:lnTo>
                  <a:lnTo>
                    <a:pt x="6418" y="11563"/>
                  </a:lnTo>
                  <a:lnTo>
                    <a:pt x="6394" y="11606"/>
                  </a:lnTo>
                  <a:lnTo>
                    <a:pt x="6368" y="11646"/>
                  </a:lnTo>
                  <a:lnTo>
                    <a:pt x="6339" y="11685"/>
                  </a:lnTo>
                  <a:lnTo>
                    <a:pt x="6309" y="11724"/>
                  </a:lnTo>
                  <a:lnTo>
                    <a:pt x="6277" y="11760"/>
                  </a:lnTo>
                  <a:lnTo>
                    <a:pt x="6244" y="11795"/>
                  </a:lnTo>
                  <a:lnTo>
                    <a:pt x="6210" y="11828"/>
                  </a:lnTo>
                  <a:lnTo>
                    <a:pt x="6172" y="11861"/>
                  </a:lnTo>
                  <a:lnTo>
                    <a:pt x="6135" y="11890"/>
                  </a:lnTo>
                  <a:lnTo>
                    <a:pt x="6095" y="11918"/>
                  </a:lnTo>
                  <a:lnTo>
                    <a:pt x="6055" y="11944"/>
                  </a:lnTo>
                  <a:lnTo>
                    <a:pt x="6012" y="11968"/>
                  </a:lnTo>
                  <a:lnTo>
                    <a:pt x="5969" y="11991"/>
                  </a:lnTo>
                  <a:lnTo>
                    <a:pt x="5924" y="12011"/>
                  </a:lnTo>
                  <a:lnTo>
                    <a:pt x="5879" y="12029"/>
                  </a:lnTo>
                  <a:lnTo>
                    <a:pt x="5832" y="12045"/>
                  </a:lnTo>
                  <a:lnTo>
                    <a:pt x="5784" y="12058"/>
                  </a:lnTo>
                  <a:lnTo>
                    <a:pt x="5736" y="12070"/>
                  </a:lnTo>
                  <a:lnTo>
                    <a:pt x="5687" y="12078"/>
                  </a:lnTo>
                  <a:lnTo>
                    <a:pt x="5636" y="12085"/>
                  </a:lnTo>
                  <a:lnTo>
                    <a:pt x="5585" y="12089"/>
                  </a:lnTo>
                  <a:lnTo>
                    <a:pt x="5533" y="12090"/>
                  </a:lnTo>
                  <a:close/>
                  <a:moveTo>
                    <a:pt x="1509" y="7556"/>
                  </a:moveTo>
                  <a:lnTo>
                    <a:pt x="1483" y="7556"/>
                  </a:lnTo>
                  <a:lnTo>
                    <a:pt x="1458" y="7554"/>
                  </a:lnTo>
                  <a:lnTo>
                    <a:pt x="1432" y="7551"/>
                  </a:lnTo>
                  <a:lnTo>
                    <a:pt x="1407" y="7546"/>
                  </a:lnTo>
                  <a:lnTo>
                    <a:pt x="1383" y="7541"/>
                  </a:lnTo>
                  <a:lnTo>
                    <a:pt x="1359" y="7534"/>
                  </a:lnTo>
                  <a:lnTo>
                    <a:pt x="1336" y="7526"/>
                  </a:lnTo>
                  <a:lnTo>
                    <a:pt x="1313" y="7517"/>
                  </a:lnTo>
                  <a:lnTo>
                    <a:pt x="1291" y="7507"/>
                  </a:lnTo>
                  <a:lnTo>
                    <a:pt x="1269" y="7496"/>
                  </a:lnTo>
                  <a:lnTo>
                    <a:pt x="1248" y="7484"/>
                  </a:lnTo>
                  <a:lnTo>
                    <a:pt x="1228" y="7470"/>
                  </a:lnTo>
                  <a:lnTo>
                    <a:pt x="1208" y="7456"/>
                  </a:lnTo>
                  <a:lnTo>
                    <a:pt x="1189" y="7441"/>
                  </a:lnTo>
                  <a:lnTo>
                    <a:pt x="1171" y="7426"/>
                  </a:lnTo>
                  <a:lnTo>
                    <a:pt x="1154" y="7409"/>
                  </a:lnTo>
                  <a:lnTo>
                    <a:pt x="1137" y="7392"/>
                  </a:lnTo>
                  <a:lnTo>
                    <a:pt x="1121" y="7374"/>
                  </a:lnTo>
                  <a:lnTo>
                    <a:pt x="1106" y="7355"/>
                  </a:lnTo>
                  <a:lnTo>
                    <a:pt x="1091" y="7334"/>
                  </a:lnTo>
                  <a:lnTo>
                    <a:pt x="1078" y="7314"/>
                  </a:lnTo>
                  <a:lnTo>
                    <a:pt x="1066" y="7293"/>
                  </a:lnTo>
                  <a:lnTo>
                    <a:pt x="1055" y="7271"/>
                  </a:lnTo>
                  <a:lnTo>
                    <a:pt x="1045" y="7249"/>
                  </a:lnTo>
                  <a:lnTo>
                    <a:pt x="1036" y="7226"/>
                  </a:lnTo>
                  <a:lnTo>
                    <a:pt x="1029" y="7202"/>
                  </a:lnTo>
                  <a:lnTo>
                    <a:pt x="1022" y="7179"/>
                  </a:lnTo>
                  <a:lnTo>
                    <a:pt x="1016" y="7154"/>
                  </a:lnTo>
                  <a:lnTo>
                    <a:pt x="1012" y="7130"/>
                  </a:lnTo>
                  <a:lnTo>
                    <a:pt x="1009" y="7105"/>
                  </a:lnTo>
                  <a:lnTo>
                    <a:pt x="1007" y="7079"/>
                  </a:lnTo>
                  <a:lnTo>
                    <a:pt x="1006" y="7052"/>
                  </a:lnTo>
                  <a:lnTo>
                    <a:pt x="1006" y="1511"/>
                  </a:lnTo>
                  <a:lnTo>
                    <a:pt x="1007" y="1485"/>
                  </a:lnTo>
                  <a:lnTo>
                    <a:pt x="1009" y="1460"/>
                  </a:lnTo>
                  <a:lnTo>
                    <a:pt x="1012" y="1435"/>
                  </a:lnTo>
                  <a:lnTo>
                    <a:pt x="1016" y="1410"/>
                  </a:lnTo>
                  <a:lnTo>
                    <a:pt x="1022" y="1385"/>
                  </a:lnTo>
                  <a:lnTo>
                    <a:pt x="1029" y="1361"/>
                  </a:lnTo>
                  <a:lnTo>
                    <a:pt x="1036" y="1338"/>
                  </a:lnTo>
                  <a:lnTo>
                    <a:pt x="1045" y="1315"/>
                  </a:lnTo>
                  <a:lnTo>
                    <a:pt x="1055" y="1293"/>
                  </a:lnTo>
                  <a:lnTo>
                    <a:pt x="1066" y="1271"/>
                  </a:lnTo>
                  <a:lnTo>
                    <a:pt x="1078" y="1249"/>
                  </a:lnTo>
                  <a:lnTo>
                    <a:pt x="1091" y="1229"/>
                  </a:lnTo>
                  <a:lnTo>
                    <a:pt x="1106" y="1209"/>
                  </a:lnTo>
                  <a:lnTo>
                    <a:pt x="1121" y="1191"/>
                  </a:lnTo>
                  <a:lnTo>
                    <a:pt x="1137" y="1172"/>
                  </a:lnTo>
                  <a:lnTo>
                    <a:pt x="1154" y="1155"/>
                  </a:lnTo>
                  <a:lnTo>
                    <a:pt x="1171" y="1138"/>
                  </a:lnTo>
                  <a:lnTo>
                    <a:pt x="1189" y="1122"/>
                  </a:lnTo>
                  <a:lnTo>
                    <a:pt x="1208" y="1107"/>
                  </a:lnTo>
                  <a:lnTo>
                    <a:pt x="1228" y="1093"/>
                  </a:lnTo>
                  <a:lnTo>
                    <a:pt x="1248" y="1080"/>
                  </a:lnTo>
                  <a:lnTo>
                    <a:pt x="1269" y="1068"/>
                  </a:lnTo>
                  <a:lnTo>
                    <a:pt x="1291" y="1057"/>
                  </a:lnTo>
                  <a:lnTo>
                    <a:pt x="1313" y="1047"/>
                  </a:lnTo>
                  <a:lnTo>
                    <a:pt x="1336" y="1038"/>
                  </a:lnTo>
                  <a:lnTo>
                    <a:pt x="1359" y="1030"/>
                  </a:lnTo>
                  <a:lnTo>
                    <a:pt x="1383" y="1023"/>
                  </a:lnTo>
                  <a:lnTo>
                    <a:pt x="1407" y="1018"/>
                  </a:lnTo>
                  <a:lnTo>
                    <a:pt x="1432" y="1013"/>
                  </a:lnTo>
                  <a:lnTo>
                    <a:pt x="1458" y="1010"/>
                  </a:lnTo>
                  <a:lnTo>
                    <a:pt x="1483" y="1008"/>
                  </a:lnTo>
                  <a:lnTo>
                    <a:pt x="1509" y="1008"/>
                  </a:lnTo>
                  <a:lnTo>
                    <a:pt x="9053" y="1008"/>
                  </a:lnTo>
                  <a:lnTo>
                    <a:pt x="9080" y="1008"/>
                  </a:lnTo>
                  <a:lnTo>
                    <a:pt x="9105" y="1010"/>
                  </a:lnTo>
                  <a:lnTo>
                    <a:pt x="9131" y="1013"/>
                  </a:lnTo>
                  <a:lnTo>
                    <a:pt x="9155" y="1018"/>
                  </a:lnTo>
                  <a:lnTo>
                    <a:pt x="9179" y="1023"/>
                  </a:lnTo>
                  <a:lnTo>
                    <a:pt x="9203" y="1030"/>
                  </a:lnTo>
                  <a:lnTo>
                    <a:pt x="9226" y="1038"/>
                  </a:lnTo>
                  <a:lnTo>
                    <a:pt x="9250" y="1047"/>
                  </a:lnTo>
                  <a:lnTo>
                    <a:pt x="9272" y="1057"/>
                  </a:lnTo>
                  <a:lnTo>
                    <a:pt x="9294" y="1068"/>
                  </a:lnTo>
                  <a:lnTo>
                    <a:pt x="9315" y="1080"/>
                  </a:lnTo>
                  <a:lnTo>
                    <a:pt x="9335" y="1093"/>
                  </a:lnTo>
                  <a:lnTo>
                    <a:pt x="9355" y="1107"/>
                  </a:lnTo>
                  <a:lnTo>
                    <a:pt x="9373" y="1122"/>
                  </a:lnTo>
                  <a:lnTo>
                    <a:pt x="9392" y="1138"/>
                  </a:lnTo>
                  <a:lnTo>
                    <a:pt x="9410" y="1155"/>
                  </a:lnTo>
                  <a:lnTo>
                    <a:pt x="9426" y="1172"/>
                  </a:lnTo>
                  <a:lnTo>
                    <a:pt x="9442" y="1191"/>
                  </a:lnTo>
                  <a:lnTo>
                    <a:pt x="9457" y="1209"/>
                  </a:lnTo>
                  <a:lnTo>
                    <a:pt x="9471" y="1229"/>
                  </a:lnTo>
                  <a:lnTo>
                    <a:pt x="9484" y="1249"/>
                  </a:lnTo>
                  <a:lnTo>
                    <a:pt x="9496" y="1271"/>
                  </a:lnTo>
                  <a:lnTo>
                    <a:pt x="9507" y="1293"/>
                  </a:lnTo>
                  <a:lnTo>
                    <a:pt x="9517" y="1315"/>
                  </a:lnTo>
                  <a:lnTo>
                    <a:pt x="9526" y="1338"/>
                  </a:lnTo>
                  <a:lnTo>
                    <a:pt x="9534" y="1361"/>
                  </a:lnTo>
                  <a:lnTo>
                    <a:pt x="9541" y="1385"/>
                  </a:lnTo>
                  <a:lnTo>
                    <a:pt x="9546" y="1410"/>
                  </a:lnTo>
                  <a:lnTo>
                    <a:pt x="9550" y="1435"/>
                  </a:lnTo>
                  <a:lnTo>
                    <a:pt x="9554" y="1460"/>
                  </a:lnTo>
                  <a:lnTo>
                    <a:pt x="9556" y="1485"/>
                  </a:lnTo>
                  <a:lnTo>
                    <a:pt x="9556" y="1511"/>
                  </a:lnTo>
                  <a:lnTo>
                    <a:pt x="9556" y="2519"/>
                  </a:lnTo>
                  <a:lnTo>
                    <a:pt x="9556" y="3527"/>
                  </a:lnTo>
                  <a:lnTo>
                    <a:pt x="9556" y="7052"/>
                  </a:lnTo>
                  <a:lnTo>
                    <a:pt x="9556" y="7079"/>
                  </a:lnTo>
                  <a:lnTo>
                    <a:pt x="9554" y="7105"/>
                  </a:lnTo>
                  <a:lnTo>
                    <a:pt x="9550" y="7130"/>
                  </a:lnTo>
                  <a:lnTo>
                    <a:pt x="9546" y="7154"/>
                  </a:lnTo>
                  <a:lnTo>
                    <a:pt x="9541" y="7179"/>
                  </a:lnTo>
                  <a:lnTo>
                    <a:pt x="9534" y="7202"/>
                  </a:lnTo>
                  <a:lnTo>
                    <a:pt x="9526" y="7226"/>
                  </a:lnTo>
                  <a:lnTo>
                    <a:pt x="9517" y="7249"/>
                  </a:lnTo>
                  <a:lnTo>
                    <a:pt x="9507" y="7271"/>
                  </a:lnTo>
                  <a:lnTo>
                    <a:pt x="9496" y="7293"/>
                  </a:lnTo>
                  <a:lnTo>
                    <a:pt x="9484" y="7314"/>
                  </a:lnTo>
                  <a:lnTo>
                    <a:pt x="9471" y="7334"/>
                  </a:lnTo>
                  <a:lnTo>
                    <a:pt x="9457" y="7355"/>
                  </a:lnTo>
                  <a:lnTo>
                    <a:pt x="9442" y="7374"/>
                  </a:lnTo>
                  <a:lnTo>
                    <a:pt x="9426" y="7392"/>
                  </a:lnTo>
                  <a:lnTo>
                    <a:pt x="9410" y="7409"/>
                  </a:lnTo>
                  <a:lnTo>
                    <a:pt x="9392" y="7426"/>
                  </a:lnTo>
                  <a:lnTo>
                    <a:pt x="9373" y="7441"/>
                  </a:lnTo>
                  <a:lnTo>
                    <a:pt x="9355" y="7456"/>
                  </a:lnTo>
                  <a:lnTo>
                    <a:pt x="9335" y="7470"/>
                  </a:lnTo>
                  <a:lnTo>
                    <a:pt x="9315" y="7484"/>
                  </a:lnTo>
                  <a:lnTo>
                    <a:pt x="9294" y="7496"/>
                  </a:lnTo>
                  <a:lnTo>
                    <a:pt x="9272" y="7507"/>
                  </a:lnTo>
                  <a:lnTo>
                    <a:pt x="9250" y="7517"/>
                  </a:lnTo>
                  <a:lnTo>
                    <a:pt x="9226" y="7526"/>
                  </a:lnTo>
                  <a:lnTo>
                    <a:pt x="9203" y="7534"/>
                  </a:lnTo>
                  <a:lnTo>
                    <a:pt x="9179" y="7541"/>
                  </a:lnTo>
                  <a:lnTo>
                    <a:pt x="9155" y="7546"/>
                  </a:lnTo>
                  <a:lnTo>
                    <a:pt x="9131" y="7551"/>
                  </a:lnTo>
                  <a:lnTo>
                    <a:pt x="9105" y="7554"/>
                  </a:lnTo>
                  <a:lnTo>
                    <a:pt x="9080" y="7556"/>
                  </a:lnTo>
                  <a:lnTo>
                    <a:pt x="9053" y="7556"/>
                  </a:lnTo>
                  <a:lnTo>
                    <a:pt x="1509" y="7556"/>
                  </a:lnTo>
                  <a:close/>
                  <a:moveTo>
                    <a:pt x="15842" y="6214"/>
                  </a:moveTo>
                  <a:lnTo>
                    <a:pt x="13830" y="3192"/>
                  </a:lnTo>
                  <a:lnTo>
                    <a:pt x="13802" y="3153"/>
                  </a:lnTo>
                  <a:lnTo>
                    <a:pt x="13774" y="3115"/>
                  </a:lnTo>
                  <a:lnTo>
                    <a:pt x="13746" y="3077"/>
                  </a:lnTo>
                  <a:lnTo>
                    <a:pt x="13716" y="3042"/>
                  </a:lnTo>
                  <a:lnTo>
                    <a:pt x="13685" y="3007"/>
                  </a:lnTo>
                  <a:lnTo>
                    <a:pt x="13653" y="2973"/>
                  </a:lnTo>
                  <a:lnTo>
                    <a:pt x="13619" y="2940"/>
                  </a:lnTo>
                  <a:lnTo>
                    <a:pt x="13586" y="2909"/>
                  </a:lnTo>
                  <a:lnTo>
                    <a:pt x="13551" y="2878"/>
                  </a:lnTo>
                  <a:lnTo>
                    <a:pt x="13516" y="2849"/>
                  </a:lnTo>
                  <a:lnTo>
                    <a:pt x="13480" y="2820"/>
                  </a:lnTo>
                  <a:lnTo>
                    <a:pt x="13442" y="2793"/>
                  </a:lnTo>
                  <a:lnTo>
                    <a:pt x="13404" y="2768"/>
                  </a:lnTo>
                  <a:lnTo>
                    <a:pt x="13366" y="2743"/>
                  </a:lnTo>
                  <a:lnTo>
                    <a:pt x="13326" y="2720"/>
                  </a:lnTo>
                  <a:lnTo>
                    <a:pt x="13286" y="2697"/>
                  </a:lnTo>
                  <a:lnTo>
                    <a:pt x="13245" y="2676"/>
                  </a:lnTo>
                  <a:lnTo>
                    <a:pt x="13204" y="2656"/>
                  </a:lnTo>
                  <a:lnTo>
                    <a:pt x="13162" y="2638"/>
                  </a:lnTo>
                  <a:lnTo>
                    <a:pt x="13119" y="2621"/>
                  </a:lnTo>
                  <a:lnTo>
                    <a:pt x="13076" y="2605"/>
                  </a:lnTo>
                  <a:lnTo>
                    <a:pt x="13033" y="2590"/>
                  </a:lnTo>
                  <a:lnTo>
                    <a:pt x="12989" y="2576"/>
                  </a:lnTo>
                  <a:lnTo>
                    <a:pt x="12944" y="2564"/>
                  </a:lnTo>
                  <a:lnTo>
                    <a:pt x="12899" y="2554"/>
                  </a:lnTo>
                  <a:lnTo>
                    <a:pt x="12854" y="2544"/>
                  </a:lnTo>
                  <a:lnTo>
                    <a:pt x="12808" y="2537"/>
                  </a:lnTo>
                  <a:lnTo>
                    <a:pt x="12761" y="2530"/>
                  </a:lnTo>
                  <a:lnTo>
                    <a:pt x="12715" y="2525"/>
                  </a:lnTo>
                  <a:lnTo>
                    <a:pt x="12669" y="2522"/>
                  </a:lnTo>
                  <a:lnTo>
                    <a:pt x="12621" y="2519"/>
                  </a:lnTo>
                  <a:lnTo>
                    <a:pt x="12574" y="2519"/>
                  </a:lnTo>
                  <a:lnTo>
                    <a:pt x="10562" y="2519"/>
                  </a:lnTo>
                  <a:lnTo>
                    <a:pt x="10562" y="1511"/>
                  </a:lnTo>
                  <a:lnTo>
                    <a:pt x="10560" y="1434"/>
                  </a:lnTo>
                  <a:lnTo>
                    <a:pt x="10554" y="1357"/>
                  </a:lnTo>
                  <a:lnTo>
                    <a:pt x="10545" y="1282"/>
                  </a:lnTo>
                  <a:lnTo>
                    <a:pt x="10532" y="1207"/>
                  </a:lnTo>
                  <a:lnTo>
                    <a:pt x="10515" y="1134"/>
                  </a:lnTo>
                  <a:lnTo>
                    <a:pt x="10495" y="1062"/>
                  </a:lnTo>
                  <a:lnTo>
                    <a:pt x="10471" y="993"/>
                  </a:lnTo>
                  <a:lnTo>
                    <a:pt x="10444" y="924"/>
                  </a:lnTo>
                  <a:lnTo>
                    <a:pt x="10413" y="856"/>
                  </a:lnTo>
                  <a:lnTo>
                    <a:pt x="10380" y="791"/>
                  </a:lnTo>
                  <a:lnTo>
                    <a:pt x="10344" y="729"/>
                  </a:lnTo>
                  <a:lnTo>
                    <a:pt x="10305" y="667"/>
                  </a:lnTo>
                  <a:lnTo>
                    <a:pt x="10263" y="608"/>
                  </a:lnTo>
                  <a:lnTo>
                    <a:pt x="10217" y="550"/>
                  </a:lnTo>
                  <a:lnTo>
                    <a:pt x="10170" y="496"/>
                  </a:lnTo>
                  <a:lnTo>
                    <a:pt x="10120" y="443"/>
                  </a:lnTo>
                  <a:lnTo>
                    <a:pt x="10067" y="393"/>
                  </a:lnTo>
                  <a:lnTo>
                    <a:pt x="10013" y="346"/>
                  </a:lnTo>
                  <a:lnTo>
                    <a:pt x="9956" y="300"/>
                  </a:lnTo>
                  <a:lnTo>
                    <a:pt x="9896" y="258"/>
                  </a:lnTo>
                  <a:lnTo>
                    <a:pt x="9835" y="219"/>
                  </a:lnTo>
                  <a:lnTo>
                    <a:pt x="9773" y="182"/>
                  </a:lnTo>
                  <a:lnTo>
                    <a:pt x="9707" y="149"/>
                  </a:lnTo>
                  <a:lnTo>
                    <a:pt x="9641" y="119"/>
                  </a:lnTo>
                  <a:lnTo>
                    <a:pt x="9571" y="92"/>
                  </a:lnTo>
                  <a:lnTo>
                    <a:pt x="9502" y="69"/>
                  </a:lnTo>
                  <a:lnTo>
                    <a:pt x="9431" y="47"/>
                  </a:lnTo>
                  <a:lnTo>
                    <a:pt x="9357" y="31"/>
                  </a:lnTo>
                  <a:lnTo>
                    <a:pt x="9283" y="17"/>
                  </a:lnTo>
                  <a:lnTo>
                    <a:pt x="9207" y="8"/>
                  </a:lnTo>
                  <a:lnTo>
                    <a:pt x="9131" y="2"/>
                  </a:lnTo>
                  <a:lnTo>
                    <a:pt x="9053" y="0"/>
                  </a:lnTo>
                  <a:lnTo>
                    <a:pt x="1509" y="0"/>
                  </a:lnTo>
                  <a:lnTo>
                    <a:pt x="1431" y="2"/>
                  </a:lnTo>
                  <a:lnTo>
                    <a:pt x="1355" y="8"/>
                  </a:lnTo>
                  <a:lnTo>
                    <a:pt x="1280" y="17"/>
                  </a:lnTo>
                  <a:lnTo>
                    <a:pt x="1205" y="31"/>
                  </a:lnTo>
                  <a:lnTo>
                    <a:pt x="1133" y="47"/>
                  </a:lnTo>
                  <a:lnTo>
                    <a:pt x="1060" y="69"/>
                  </a:lnTo>
                  <a:lnTo>
                    <a:pt x="991" y="92"/>
                  </a:lnTo>
                  <a:lnTo>
                    <a:pt x="922" y="119"/>
                  </a:lnTo>
                  <a:lnTo>
                    <a:pt x="855" y="149"/>
                  </a:lnTo>
                  <a:lnTo>
                    <a:pt x="791" y="182"/>
                  </a:lnTo>
                  <a:lnTo>
                    <a:pt x="727" y="219"/>
                  </a:lnTo>
                  <a:lnTo>
                    <a:pt x="666" y="258"/>
                  </a:lnTo>
                  <a:lnTo>
                    <a:pt x="607" y="300"/>
                  </a:lnTo>
                  <a:lnTo>
                    <a:pt x="549" y="346"/>
                  </a:lnTo>
                  <a:lnTo>
                    <a:pt x="495" y="393"/>
                  </a:lnTo>
                  <a:lnTo>
                    <a:pt x="443" y="443"/>
                  </a:lnTo>
                  <a:lnTo>
                    <a:pt x="392" y="496"/>
                  </a:lnTo>
                  <a:lnTo>
                    <a:pt x="345" y="550"/>
                  </a:lnTo>
                  <a:lnTo>
                    <a:pt x="300" y="608"/>
                  </a:lnTo>
                  <a:lnTo>
                    <a:pt x="259" y="667"/>
                  </a:lnTo>
                  <a:lnTo>
                    <a:pt x="218" y="729"/>
                  </a:lnTo>
                  <a:lnTo>
                    <a:pt x="182" y="791"/>
                  </a:lnTo>
                  <a:lnTo>
                    <a:pt x="149" y="856"/>
                  </a:lnTo>
                  <a:lnTo>
                    <a:pt x="119" y="924"/>
                  </a:lnTo>
                  <a:lnTo>
                    <a:pt x="92" y="993"/>
                  </a:lnTo>
                  <a:lnTo>
                    <a:pt x="68" y="1062"/>
                  </a:lnTo>
                  <a:lnTo>
                    <a:pt x="47" y="1134"/>
                  </a:lnTo>
                  <a:lnTo>
                    <a:pt x="31" y="1207"/>
                  </a:lnTo>
                  <a:lnTo>
                    <a:pt x="17" y="1282"/>
                  </a:lnTo>
                  <a:lnTo>
                    <a:pt x="8" y="1357"/>
                  </a:lnTo>
                  <a:lnTo>
                    <a:pt x="2" y="1434"/>
                  </a:lnTo>
                  <a:lnTo>
                    <a:pt x="0" y="1511"/>
                  </a:lnTo>
                  <a:lnTo>
                    <a:pt x="0" y="7052"/>
                  </a:lnTo>
                  <a:lnTo>
                    <a:pt x="2" y="7131"/>
                  </a:lnTo>
                  <a:lnTo>
                    <a:pt x="8" y="7207"/>
                  </a:lnTo>
                  <a:lnTo>
                    <a:pt x="17" y="7283"/>
                  </a:lnTo>
                  <a:lnTo>
                    <a:pt x="31" y="7357"/>
                  </a:lnTo>
                  <a:lnTo>
                    <a:pt x="47" y="7430"/>
                  </a:lnTo>
                  <a:lnTo>
                    <a:pt x="68" y="7502"/>
                  </a:lnTo>
                  <a:lnTo>
                    <a:pt x="92" y="7572"/>
                  </a:lnTo>
                  <a:lnTo>
                    <a:pt x="119" y="7641"/>
                  </a:lnTo>
                  <a:lnTo>
                    <a:pt x="149" y="7707"/>
                  </a:lnTo>
                  <a:lnTo>
                    <a:pt x="182" y="7773"/>
                  </a:lnTo>
                  <a:lnTo>
                    <a:pt x="218" y="7836"/>
                  </a:lnTo>
                  <a:lnTo>
                    <a:pt x="259" y="7897"/>
                  </a:lnTo>
                  <a:lnTo>
                    <a:pt x="300" y="7956"/>
                  </a:lnTo>
                  <a:lnTo>
                    <a:pt x="345" y="8014"/>
                  </a:lnTo>
                  <a:lnTo>
                    <a:pt x="392" y="8068"/>
                  </a:lnTo>
                  <a:lnTo>
                    <a:pt x="443" y="8120"/>
                  </a:lnTo>
                  <a:lnTo>
                    <a:pt x="495" y="8171"/>
                  </a:lnTo>
                  <a:lnTo>
                    <a:pt x="549" y="8218"/>
                  </a:lnTo>
                  <a:lnTo>
                    <a:pt x="607" y="8263"/>
                  </a:lnTo>
                  <a:lnTo>
                    <a:pt x="666" y="8306"/>
                  </a:lnTo>
                  <a:lnTo>
                    <a:pt x="727" y="8345"/>
                  </a:lnTo>
                  <a:lnTo>
                    <a:pt x="791" y="8381"/>
                  </a:lnTo>
                  <a:lnTo>
                    <a:pt x="855" y="8415"/>
                  </a:lnTo>
                  <a:lnTo>
                    <a:pt x="922" y="8445"/>
                  </a:lnTo>
                  <a:lnTo>
                    <a:pt x="991" y="8472"/>
                  </a:lnTo>
                  <a:lnTo>
                    <a:pt x="1060" y="8496"/>
                  </a:lnTo>
                  <a:lnTo>
                    <a:pt x="1133" y="8516"/>
                  </a:lnTo>
                  <a:lnTo>
                    <a:pt x="1205" y="8533"/>
                  </a:lnTo>
                  <a:lnTo>
                    <a:pt x="1280" y="8547"/>
                  </a:lnTo>
                  <a:lnTo>
                    <a:pt x="1355" y="8557"/>
                  </a:lnTo>
                  <a:lnTo>
                    <a:pt x="1431" y="8562"/>
                  </a:lnTo>
                  <a:lnTo>
                    <a:pt x="1509" y="8564"/>
                  </a:lnTo>
                  <a:lnTo>
                    <a:pt x="1509" y="8564"/>
                  </a:lnTo>
                  <a:lnTo>
                    <a:pt x="1509" y="10075"/>
                  </a:lnTo>
                  <a:lnTo>
                    <a:pt x="1511" y="10153"/>
                  </a:lnTo>
                  <a:lnTo>
                    <a:pt x="1517" y="10229"/>
                  </a:lnTo>
                  <a:lnTo>
                    <a:pt x="1527" y="10305"/>
                  </a:lnTo>
                  <a:lnTo>
                    <a:pt x="1540" y="10379"/>
                  </a:lnTo>
                  <a:lnTo>
                    <a:pt x="1557" y="10453"/>
                  </a:lnTo>
                  <a:lnTo>
                    <a:pt x="1577" y="10525"/>
                  </a:lnTo>
                  <a:lnTo>
                    <a:pt x="1601" y="10594"/>
                  </a:lnTo>
                  <a:lnTo>
                    <a:pt x="1629" y="10663"/>
                  </a:lnTo>
                  <a:lnTo>
                    <a:pt x="1659" y="10730"/>
                  </a:lnTo>
                  <a:lnTo>
                    <a:pt x="1692" y="10795"/>
                  </a:lnTo>
                  <a:lnTo>
                    <a:pt x="1728" y="10858"/>
                  </a:lnTo>
                  <a:lnTo>
                    <a:pt x="1767" y="10920"/>
                  </a:lnTo>
                  <a:lnTo>
                    <a:pt x="1810" y="10979"/>
                  </a:lnTo>
                  <a:lnTo>
                    <a:pt x="1854" y="11036"/>
                  </a:lnTo>
                  <a:lnTo>
                    <a:pt x="1901" y="11091"/>
                  </a:lnTo>
                  <a:lnTo>
                    <a:pt x="1952" y="11143"/>
                  </a:lnTo>
                  <a:lnTo>
                    <a:pt x="2004" y="11194"/>
                  </a:lnTo>
                  <a:lnTo>
                    <a:pt x="2059" y="11241"/>
                  </a:lnTo>
                  <a:lnTo>
                    <a:pt x="2115" y="11286"/>
                  </a:lnTo>
                  <a:lnTo>
                    <a:pt x="2175" y="11329"/>
                  </a:lnTo>
                  <a:lnTo>
                    <a:pt x="2236" y="11368"/>
                  </a:lnTo>
                  <a:lnTo>
                    <a:pt x="2300" y="11404"/>
                  </a:lnTo>
                  <a:lnTo>
                    <a:pt x="2365" y="11437"/>
                  </a:lnTo>
                  <a:lnTo>
                    <a:pt x="2431" y="11468"/>
                  </a:lnTo>
                  <a:lnTo>
                    <a:pt x="2500" y="11495"/>
                  </a:lnTo>
                  <a:lnTo>
                    <a:pt x="2570" y="11519"/>
                  </a:lnTo>
                  <a:lnTo>
                    <a:pt x="2642" y="11539"/>
                  </a:lnTo>
                  <a:lnTo>
                    <a:pt x="2714" y="11556"/>
                  </a:lnTo>
                  <a:lnTo>
                    <a:pt x="2788" y="11569"/>
                  </a:lnTo>
                  <a:lnTo>
                    <a:pt x="2864" y="11579"/>
                  </a:lnTo>
                  <a:lnTo>
                    <a:pt x="2940" y="11585"/>
                  </a:lnTo>
                  <a:lnTo>
                    <a:pt x="3018" y="11587"/>
                  </a:lnTo>
                  <a:lnTo>
                    <a:pt x="3592" y="11587"/>
                  </a:lnTo>
                  <a:lnTo>
                    <a:pt x="3614" y="11667"/>
                  </a:lnTo>
                  <a:lnTo>
                    <a:pt x="3640" y="11747"/>
                  </a:lnTo>
                  <a:lnTo>
                    <a:pt x="3670" y="11824"/>
                  </a:lnTo>
                  <a:lnTo>
                    <a:pt x="3702" y="11901"/>
                  </a:lnTo>
                  <a:lnTo>
                    <a:pt x="3737" y="11976"/>
                  </a:lnTo>
                  <a:lnTo>
                    <a:pt x="3774" y="12048"/>
                  </a:lnTo>
                  <a:lnTo>
                    <a:pt x="3816" y="12120"/>
                  </a:lnTo>
                  <a:lnTo>
                    <a:pt x="3859" y="12188"/>
                  </a:lnTo>
                  <a:lnTo>
                    <a:pt x="3905" y="12256"/>
                  </a:lnTo>
                  <a:lnTo>
                    <a:pt x="3953" y="12321"/>
                  </a:lnTo>
                  <a:lnTo>
                    <a:pt x="4005" y="12385"/>
                  </a:lnTo>
                  <a:lnTo>
                    <a:pt x="4059" y="12446"/>
                  </a:lnTo>
                  <a:lnTo>
                    <a:pt x="4114" y="12505"/>
                  </a:lnTo>
                  <a:lnTo>
                    <a:pt x="4173" y="12561"/>
                  </a:lnTo>
                  <a:lnTo>
                    <a:pt x="4233" y="12615"/>
                  </a:lnTo>
                  <a:lnTo>
                    <a:pt x="4296" y="12668"/>
                  </a:lnTo>
                  <a:lnTo>
                    <a:pt x="4361" y="12717"/>
                  </a:lnTo>
                  <a:lnTo>
                    <a:pt x="4428" y="12763"/>
                  </a:lnTo>
                  <a:lnTo>
                    <a:pt x="4497" y="12807"/>
                  </a:lnTo>
                  <a:lnTo>
                    <a:pt x="4567" y="12848"/>
                  </a:lnTo>
                  <a:lnTo>
                    <a:pt x="4639" y="12886"/>
                  </a:lnTo>
                  <a:lnTo>
                    <a:pt x="4714" y="12922"/>
                  </a:lnTo>
                  <a:lnTo>
                    <a:pt x="4789" y="12955"/>
                  </a:lnTo>
                  <a:lnTo>
                    <a:pt x="4867" y="12984"/>
                  </a:lnTo>
                  <a:lnTo>
                    <a:pt x="4946" y="13010"/>
                  </a:lnTo>
                  <a:lnTo>
                    <a:pt x="5026" y="13033"/>
                  </a:lnTo>
                  <a:lnTo>
                    <a:pt x="5107" y="13053"/>
                  </a:lnTo>
                  <a:lnTo>
                    <a:pt x="5191" y="13069"/>
                  </a:lnTo>
                  <a:lnTo>
                    <a:pt x="5274" y="13081"/>
                  </a:lnTo>
                  <a:lnTo>
                    <a:pt x="5360" y="13091"/>
                  </a:lnTo>
                  <a:lnTo>
                    <a:pt x="5446" y="13096"/>
                  </a:lnTo>
                  <a:lnTo>
                    <a:pt x="5533" y="13098"/>
                  </a:lnTo>
                  <a:lnTo>
                    <a:pt x="5620" y="13096"/>
                  </a:lnTo>
                  <a:lnTo>
                    <a:pt x="5707" y="13091"/>
                  </a:lnTo>
                  <a:lnTo>
                    <a:pt x="5791" y="13081"/>
                  </a:lnTo>
                  <a:lnTo>
                    <a:pt x="5876" y="13069"/>
                  </a:lnTo>
                  <a:lnTo>
                    <a:pt x="5958" y="13053"/>
                  </a:lnTo>
                  <a:lnTo>
                    <a:pt x="6040" y="13033"/>
                  </a:lnTo>
                  <a:lnTo>
                    <a:pt x="6120" y="13010"/>
                  </a:lnTo>
                  <a:lnTo>
                    <a:pt x="6199" y="12984"/>
                  </a:lnTo>
                  <a:lnTo>
                    <a:pt x="6276" y="12955"/>
                  </a:lnTo>
                  <a:lnTo>
                    <a:pt x="6351" y="12922"/>
                  </a:lnTo>
                  <a:lnTo>
                    <a:pt x="6426" y="12886"/>
                  </a:lnTo>
                  <a:lnTo>
                    <a:pt x="6498" y="12848"/>
                  </a:lnTo>
                  <a:lnTo>
                    <a:pt x="6569" y="12807"/>
                  </a:lnTo>
                  <a:lnTo>
                    <a:pt x="6637" y="12763"/>
                  </a:lnTo>
                  <a:lnTo>
                    <a:pt x="6705" y="12717"/>
                  </a:lnTo>
                  <a:lnTo>
                    <a:pt x="6769" y="12668"/>
                  </a:lnTo>
                  <a:lnTo>
                    <a:pt x="6831" y="12615"/>
                  </a:lnTo>
                  <a:lnTo>
                    <a:pt x="6892" y="12561"/>
                  </a:lnTo>
                  <a:lnTo>
                    <a:pt x="6951" y="12505"/>
                  </a:lnTo>
                  <a:lnTo>
                    <a:pt x="7006" y="12446"/>
                  </a:lnTo>
                  <a:lnTo>
                    <a:pt x="7061" y="12385"/>
                  </a:lnTo>
                  <a:lnTo>
                    <a:pt x="7112" y="12321"/>
                  </a:lnTo>
                  <a:lnTo>
                    <a:pt x="7160" y="12256"/>
                  </a:lnTo>
                  <a:lnTo>
                    <a:pt x="7207" y="12188"/>
                  </a:lnTo>
                  <a:lnTo>
                    <a:pt x="7250" y="12120"/>
                  </a:lnTo>
                  <a:lnTo>
                    <a:pt x="7290" y="12048"/>
                  </a:lnTo>
                  <a:lnTo>
                    <a:pt x="7328" y="11976"/>
                  </a:lnTo>
                  <a:lnTo>
                    <a:pt x="7363" y="11901"/>
                  </a:lnTo>
                  <a:lnTo>
                    <a:pt x="7396" y="11824"/>
                  </a:lnTo>
                  <a:lnTo>
                    <a:pt x="7425" y="11747"/>
                  </a:lnTo>
                  <a:lnTo>
                    <a:pt x="7450" y="11667"/>
                  </a:lnTo>
                  <a:lnTo>
                    <a:pt x="7473" y="11587"/>
                  </a:lnTo>
                  <a:lnTo>
                    <a:pt x="10131" y="11587"/>
                  </a:lnTo>
                  <a:lnTo>
                    <a:pt x="10153" y="11667"/>
                  </a:lnTo>
                  <a:lnTo>
                    <a:pt x="10179" y="11747"/>
                  </a:lnTo>
                  <a:lnTo>
                    <a:pt x="10208" y="11824"/>
                  </a:lnTo>
                  <a:lnTo>
                    <a:pt x="10240" y="11901"/>
                  </a:lnTo>
                  <a:lnTo>
                    <a:pt x="10275" y="11976"/>
                  </a:lnTo>
                  <a:lnTo>
                    <a:pt x="10313" y="12048"/>
                  </a:lnTo>
                  <a:lnTo>
                    <a:pt x="10354" y="12120"/>
                  </a:lnTo>
                  <a:lnTo>
                    <a:pt x="10397" y="12188"/>
                  </a:lnTo>
                  <a:lnTo>
                    <a:pt x="10444" y="12256"/>
                  </a:lnTo>
                  <a:lnTo>
                    <a:pt x="10492" y="12321"/>
                  </a:lnTo>
                  <a:lnTo>
                    <a:pt x="10543" y="12385"/>
                  </a:lnTo>
                  <a:lnTo>
                    <a:pt x="10597" y="12446"/>
                  </a:lnTo>
                  <a:lnTo>
                    <a:pt x="10653" y="12505"/>
                  </a:lnTo>
                  <a:lnTo>
                    <a:pt x="10711" y="12561"/>
                  </a:lnTo>
                  <a:lnTo>
                    <a:pt x="10772" y="12615"/>
                  </a:lnTo>
                  <a:lnTo>
                    <a:pt x="10835" y="12668"/>
                  </a:lnTo>
                  <a:lnTo>
                    <a:pt x="10899" y="12717"/>
                  </a:lnTo>
                  <a:lnTo>
                    <a:pt x="10967" y="12763"/>
                  </a:lnTo>
                  <a:lnTo>
                    <a:pt x="11035" y="12807"/>
                  </a:lnTo>
                  <a:lnTo>
                    <a:pt x="11106" y="12848"/>
                  </a:lnTo>
                  <a:lnTo>
                    <a:pt x="11178" y="12886"/>
                  </a:lnTo>
                  <a:lnTo>
                    <a:pt x="11252" y="12922"/>
                  </a:lnTo>
                  <a:lnTo>
                    <a:pt x="11328" y="12955"/>
                  </a:lnTo>
                  <a:lnTo>
                    <a:pt x="11405" y="12984"/>
                  </a:lnTo>
                  <a:lnTo>
                    <a:pt x="11484" y="13010"/>
                  </a:lnTo>
                  <a:lnTo>
                    <a:pt x="11564" y="13033"/>
                  </a:lnTo>
                  <a:lnTo>
                    <a:pt x="11646" y="13053"/>
                  </a:lnTo>
                  <a:lnTo>
                    <a:pt x="11729" y="13069"/>
                  </a:lnTo>
                  <a:lnTo>
                    <a:pt x="11813" y="13081"/>
                  </a:lnTo>
                  <a:lnTo>
                    <a:pt x="11898" y="13091"/>
                  </a:lnTo>
                  <a:lnTo>
                    <a:pt x="11984" y="13096"/>
                  </a:lnTo>
                  <a:lnTo>
                    <a:pt x="12071" y="13098"/>
                  </a:lnTo>
                  <a:lnTo>
                    <a:pt x="12159" y="13096"/>
                  </a:lnTo>
                  <a:lnTo>
                    <a:pt x="12244" y="13091"/>
                  </a:lnTo>
                  <a:lnTo>
                    <a:pt x="12330" y="13081"/>
                  </a:lnTo>
                  <a:lnTo>
                    <a:pt x="12413" y="13069"/>
                  </a:lnTo>
                  <a:lnTo>
                    <a:pt x="12497" y="13053"/>
                  </a:lnTo>
                  <a:lnTo>
                    <a:pt x="12578" y="13033"/>
                  </a:lnTo>
                  <a:lnTo>
                    <a:pt x="12658" y="13010"/>
                  </a:lnTo>
                  <a:lnTo>
                    <a:pt x="12737" y="12984"/>
                  </a:lnTo>
                  <a:lnTo>
                    <a:pt x="12815" y="12955"/>
                  </a:lnTo>
                  <a:lnTo>
                    <a:pt x="12890" y="12922"/>
                  </a:lnTo>
                  <a:lnTo>
                    <a:pt x="12964" y="12886"/>
                  </a:lnTo>
                  <a:lnTo>
                    <a:pt x="13036" y="12848"/>
                  </a:lnTo>
                  <a:lnTo>
                    <a:pt x="13107" y="12807"/>
                  </a:lnTo>
                  <a:lnTo>
                    <a:pt x="13176" y="12763"/>
                  </a:lnTo>
                  <a:lnTo>
                    <a:pt x="13242" y="12717"/>
                  </a:lnTo>
                  <a:lnTo>
                    <a:pt x="13308" y="12668"/>
                  </a:lnTo>
                  <a:lnTo>
                    <a:pt x="13370" y="12615"/>
                  </a:lnTo>
                  <a:lnTo>
                    <a:pt x="13430" y="12561"/>
                  </a:lnTo>
                  <a:lnTo>
                    <a:pt x="13489" y="12505"/>
                  </a:lnTo>
                  <a:lnTo>
                    <a:pt x="13545" y="12446"/>
                  </a:lnTo>
                  <a:lnTo>
                    <a:pt x="13598" y="12385"/>
                  </a:lnTo>
                  <a:lnTo>
                    <a:pt x="13650" y="12321"/>
                  </a:lnTo>
                  <a:lnTo>
                    <a:pt x="13699" y="12256"/>
                  </a:lnTo>
                  <a:lnTo>
                    <a:pt x="13745" y="12188"/>
                  </a:lnTo>
                  <a:lnTo>
                    <a:pt x="13788" y="12120"/>
                  </a:lnTo>
                  <a:lnTo>
                    <a:pt x="13829" y="12048"/>
                  </a:lnTo>
                  <a:lnTo>
                    <a:pt x="13867" y="11976"/>
                  </a:lnTo>
                  <a:lnTo>
                    <a:pt x="13902" y="11901"/>
                  </a:lnTo>
                  <a:lnTo>
                    <a:pt x="13934" y="11824"/>
                  </a:lnTo>
                  <a:lnTo>
                    <a:pt x="13962" y="11747"/>
                  </a:lnTo>
                  <a:lnTo>
                    <a:pt x="13989" y="11667"/>
                  </a:lnTo>
                  <a:lnTo>
                    <a:pt x="14012" y="11587"/>
                  </a:lnTo>
                  <a:lnTo>
                    <a:pt x="14586" y="11587"/>
                  </a:lnTo>
                  <a:lnTo>
                    <a:pt x="14664" y="11585"/>
                  </a:lnTo>
                  <a:lnTo>
                    <a:pt x="14740" y="11579"/>
                  </a:lnTo>
                  <a:lnTo>
                    <a:pt x="14815" y="11569"/>
                  </a:lnTo>
                  <a:lnTo>
                    <a:pt x="14890" y="11556"/>
                  </a:lnTo>
                  <a:lnTo>
                    <a:pt x="14962" y="11539"/>
                  </a:lnTo>
                  <a:lnTo>
                    <a:pt x="15035" y="11519"/>
                  </a:lnTo>
                  <a:lnTo>
                    <a:pt x="15104" y="11495"/>
                  </a:lnTo>
                  <a:lnTo>
                    <a:pt x="15173" y="11468"/>
                  </a:lnTo>
                  <a:lnTo>
                    <a:pt x="15240" y="11437"/>
                  </a:lnTo>
                  <a:lnTo>
                    <a:pt x="15304" y="11404"/>
                  </a:lnTo>
                  <a:lnTo>
                    <a:pt x="15368" y="11368"/>
                  </a:lnTo>
                  <a:lnTo>
                    <a:pt x="15429" y="11329"/>
                  </a:lnTo>
                  <a:lnTo>
                    <a:pt x="15488" y="11286"/>
                  </a:lnTo>
                  <a:lnTo>
                    <a:pt x="15546" y="11241"/>
                  </a:lnTo>
                  <a:lnTo>
                    <a:pt x="15600" y="11194"/>
                  </a:lnTo>
                  <a:lnTo>
                    <a:pt x="15652" y="11143"/>
                  </a:lnTo>
                  <a:lnTo>
                    <a:pt x="15703" y="11091"/>
                  </a:lnTo>
                  <a:lnTo>
                    <a:pt x="15750" y="11036"/>
                  </a:lnTo>
                  <a:lnTo>
                    <a:pt x="15795" y="10979"/>
                  </a:lnTo>
                  <a:lnTo>
                    <a:pt x="15836" y="10920"/>
                  </a:lnTo>
                  <a:lnTo>
                    <a:pt x="15877" y="10858"/>
                  </a:lnTo>
                  <a:lnTo>
                    <a:pt x="15913" y="10795"/>
                  </a:lnTo>
                  <a:lnTo>
                    <a:pt x="15946" y="10730"/>
                  </a:lnTo>
                  <a:lnTo>
                    <a:pt x="15976" y="10663"/>
                  </a:lnTo>
                  <a:lnTo>
                    <a:pt x="16003" y="10594"/>
                  </a:lnTo>
                  <a:lnTo>
                    <a:pt x="16027" y="10525"/>
                  </a:lnTo>
                  <a:lnTo>
                    <a:pt x="16048" y="10453"/>
                  </a:lnTo>
                  <a:lnTo>
                    <a:pt x="16064" y="10379"/>
                  </a:lnTo>
                  <a:lnTo>
                    <a:pt x="16078" y="10305"/>
                  </a:lnTo>
                  <a:lnTo>
                    <a:pt x="16087" y="10229"/>
                  </a:lnTo>
                  <a:lnTo>
                    <a:pt x="16093" y="10153"/>
                  </a:lnTo>
                  <a:lnTo>
                    <a:pt x="16095" y="10075"/>
                  </a:lnTo>
                  <a:lnTo>
                    <a:pt x="16095" y="7052"/>
                  </a:lnTo>
                  <a:lnTo>
                    <a:pt x="16095" y="7025"/>
                  </a:lnTo>
                  <a:lnTo>
                    <a:pt x="16094" y="6997"/>
                  </a:lnTo>
                  <a:lnTo>
                    <a:pt x="16093" y="6969"/>
                  </a:lnTo>
                  <a:lnTo>
                    <a:pt x="16091" y="6941"/>
                  </a:lnTo>
                  <a:lnTo>
                    <a:pt x="16089" y="6913"/>
                  </a:lnTo>
                  <a:lnTo>
                    <a:pt x="16086" y="6885"/>
                  </a:lnTo>
                  <a:lnTo>
                    <a:pt x="16083" y="6858"/>
                  </a:lnTo>
                  <a:lnTo>
                    <a:pt x="16079" y="6831"/>
                  </a:lnTo>
                  <a:lnTo>
                    <a:pt x="16075" y="6803"/>
                  </a:lnTo>
                  <a:lnTo>
                    <a:pt x="16070" y="6776"/>
                  </a:lnTo>
                  <a:lnTo>
                    <a:pt x="16065" y="6749"/>
                  </a:lnTo>
                  <a:lnTo>
                    <a:pt x="16059" y="6722"/>
                  </a:lnTo>
                  <a:lnTo>
                    <a:pt x="16053" y="6695"/>
                  </a:lnTo>
                  <a:lnTo>
                    <a:pt x="16046" y="6667"/>
                  </a:lnTo>
                  <a:lnTo>
                    <a:pt x="16039" y="6641"/>
                  </a:lnTo>
                  <a:lnTo>
                    <a:pt x="16031" y="6615"/>
                  </a:lnTo>
                  <a:lnTo>
                    <a:pt x="16023" y="6588"/>
                  </a:lnTo>
                  <a:lnTo>
                    <a:pt x="16014" y="6562"/>
                  </a:lnTo>
                  <a:lnTo>
                    <a:pt x="16004" y="6536"/>
                  </a:lnTo>
                  <a:lnTo>
                    <a:pt x="15994" y="6510"/>
                  </a:lnTo>
                  <a:lnTo>
                    <a:pt x="15984" y="6484"/>
                  </a:lnTo>
                  <a:lnTo>
                    <a:pt x="15974" y="6459"/>
                  </a:lnTo>
                  <a:lnTo>
                    <a:pt x="15963" y="6434"/>
                  </a:lnTo>
                  <a:lnTo>
                    <a:pt x="15951" y="6408"/>
                  </a:lnTo>
                  <a:lnTo>
                    <a:pt x="15939" y="6383"/>
                  </a:lnTo>
                  <a:lnTo>
                    <a:pt x="15927" y="6358"/>
                  </a:lnTo>
                  <a:lnTo>
                    <a:pt x="15914" y="6334"/>
                  </a:lnTo>
                  <a:lnTo>
                    <a:pt x="15900" y="6310"/>
                  </a:lnTo>
                  <a:lnTo>
                    <a:pt x="15886" y="6286"/>
                  </a:lnTo>
                  <a:lnTo>
                    <a:pt x="15872" y="6261"/>
                  </a:lnTo>
                  <a:lnTo>
                    <a:pt x="15857" y="6238"/>
                  </a:lnTo>
                  <a:lnTo>
                    <a:pt x="15842" y="6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7753544" y="4718920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601416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9288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369168" y="4725144"/>
            <a:ext cx="0" cy="33627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610476" y="373670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1877954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86694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3" y="3164821"/>
            <a:ext cx="453650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我用了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支持以及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技术支持，重新配置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CloudFlare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，就可以得到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支持，也可以打开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技术支持（网站访问具体数据）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CDN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analytics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5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第三方支持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84" y="692696"/>
            <a:ext cx="5651386" cy="3498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l="21720" t="-1678"/>
          <a:stretch>
            <a:fillRect/>
          </a:stretch>
        </p:blipFill>
        <p:spPr>
          <a:xfrm>
            <a:off x="6383240" y="2534533"/>
            <a:ext cx="4702792" cy="411698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622" y="1412776"/>
            <a:ext cx="5257378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4686" y="980728"/>
            <a:ext cx="4176464" cy="2376264"/>
          </a:xfrm>
          <a:prstGeom prst="rect">
            <a:avLst/>
          </a:prstGeom>
          <a:blipFill>
            <a:blip r:embed="rId1" cstate="email"/>
            <a:stretch>
              <a:fillRect/>
            </a:stretch>
          </a:blip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2163153" y="2551033"/>
            <a:ext cx="45719" cy="22017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3681641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什么是博客？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54646" y="4853191"/>
            <a:ext cx="4824536" cy="95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/>
              <a:t>英文名为</a:t>
            </a:r>
            <a:r>
              <a:rPr lang="en-US" altLang="zh-CN" sz="1050" dirty="0"/>
              <a:t>Blogger</a:t>
            </a:r>
            <a:r>
              <a:rPr lang="zh-CN" altLang="en-US" sz="1050" dirty="0"/>
              <a:t>，为</a:t>
            </a:r>
            <a:r>
              <a:rPr lang="en-US" altLang="zh-CN" sz="1050" dirty="0"/>
              <a:t>Web Log</a:t>
            </a:r>
            <a:r>
              <a:rPr lang="zh-CN" altLang="en-US" sz="1050" dirty="0"/>
              <a:t>的混成词。它的正式名称为网络日记；又音译为部落格或部落阁等，是使用特定的软件，在网络上出版、发表和张贴个人文章的人，或者是一种通常由个人管理、不定期张贴新的文章的网站。它是一种网络交流方式，是网络时代的个人“读者文摘”，它代表着新的生活、工作和学习方式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50" y="116632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"/>
          <p:cNvSpPr txBox="1"/>
          <p:nvPr/>
        </p:nvSpPr>
        <p:spPr>
          <a:xfrm>
            <a:off x="766614" y="116632"/>
            <a:ext cx="1800200" cy="4320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什么是博客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66614" y="476671"/>
            <a:ext cx="266429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  <a:endParaRPr lang="en-US" altLang="zh-CN" sz="8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39223" y="1913478"/>
            <a:ext cx="49685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一、出售广告位赚钱</a:t>
            </a:r>
            <a:endParaRPr lang="zh-CN" altLang="en-US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二、你可以做联署营销（</a:t>
            </a:r>
            <a:r>
              <a:rPr lang="en-US" altLang="zh-CN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Affiliate Marketing</a:t>
            </a: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）赚钱</a:t>
            </a:r>
            <a:endParaRPr lang="zh-CN" altLang="en-US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三、销售自己的产品</a:t>
            </a:r>
            <a:endParaRPr lang="zh-CN" altLang="en-US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四、通过博客打造自己的会员网站</a:t>
            </a:r>
            <a:endParaRPr lang="zh-CN" altLang="en-US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五、通过博客打造自己的个人品牌</a:t>
            </a:r>
            <a:endParaRPr lang="zh-CN" altLang="en-US" b="0" i="0" dirty="0">
              <a:solidFill>
                <a:srgbClr val="11111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主页介绍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2502" y="1286125"/>
            <a:ext cx="6198423" cy="4992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67290" y="324433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hlinkClick r:id="rId15"/>
              </a:rPr>
              <a:t>Jkysei</a:t>
            </a:r>
            <a:r>
              <a:rPr lang="ja-JP" altLang="en-US" dirty="0">
                <a:hlinkClick r:id="rId15"/>
              </a:rPr>
              <a:t>の</a:t>
            </a:r>
            <a:r>
              <a:rPr lang="zh-CN" altLang="en-US" dirty="0">
                <a:hlinkClick r:id="rId15"/>
              </a:rPr>
              <a:t>部屋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8380" y="2172365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我的域名</a:t>
            </a:r>
            <a:r>
              <a:rPr lang="en-US" altLang="zh-CN" dirty="0" err="1"/>
              <a:t>jkysei.space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8216" y="21885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导航搜索功能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435" y="2238684"/>
            <a:ext cx="7582557" cy="8306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0487" y="3917288"/>
            <a:ext cx="161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文章信息功能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2225" y="3595437"/>
            <a:ext cx="7670767" cy="2564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50" y="1844583"/>
            <a:ext cx="5156002" cy="41046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1190" y="1467561"/>
            <a:ext cx="5292166" cy="4615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8216" y="21885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文章分类功能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7457" y="1424359"/>
            <a:ext cx="4847913" cy="5044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901555" y="3577960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88216" y="218850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数据统计功能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435" y="2935012"/>
            <a:ext cx="2790968" cy="1593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24" y="1721132"/>
            <a:ext cx="8512048" cy="425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511030" y="702899"/>
            <a:ext cx="3600400" cy="513405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功能介绍</a:t>
            </a:r>
            <a:endParaRPr lang="id-ID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6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062758" y="2487476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599857">
            <a:off x="2152768" y="3770413"/>
            <a:ext cx="324036" cy="36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842954">
            <a:off x="6428684" y="2597752"/>
            <a:ext cx="471808" cy="5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9263138">
            <a:off x="6504641" y="3764733"/>
            <a:ext cx="319895" cy="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643890">
            <a:off x="10898508" y="3579918"/>
            <a:ext cx="474514" cy="5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4041525">
            <a:off x="2165986" y="5332566"/>
            <a:ext cx="883735" cy="10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74726" y="188640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20"/>
          <p:cNvSpPr>
            <a:spLocks noChangeArrowheads="1"/>
          </p:cNvSpPr>
          <p:nvPr/>
        </p:nvSpPr>
        <p:spPr bwMode="auto">
          <a:xfrm>
            <a:off x="6780062" y="6646113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334566" y="475287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Jkyseiの部屋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" y="6237"/>
            <a:ext cx="1828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9001" y="475287"/>
            <a:ext cx="6393734" cy="38941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6603" y="1257840"/>
            <a:ext cx="7552074" cy="3543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7527" y="2007213"/>
            <a:ext cx="7666384" cy="32768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0710" y="2866060"/>
            <a:ext cx="6850974" cy="18289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95" y="3631531"/>
            <a:ext cx="5906012" cy="23319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9012" y="3756158"/>
            <a:ext cx="3116850" cy="2461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57978" y="1747842"/>
            <a:ext cx="608371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谢谢大家</a:t>
            </a:r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3349151" y="5497487"/>
            <a:ext cx="54103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YOUR CONTENT TO PLAY HERE, OR THROUGH YOUR COPY, PASTE IN THIS BOX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852" y="1268760"/>
            <a:ext cx="5257378" cy="4608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4686" y="980728"/>
            <a:ext cx="4176464" cy="2376264"/>
          </a:xfrm>
          <a:prstGeom prst="rect">
            <a:avLst/>
          </a:prstGeom>
          <a:blipFill>
            <a:blip r:embed="rId1" cstate="email"/>
            <a:stretch>
              <a:fillRect/>
            </a:stretch>
          </a:blip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2163153" y="2551033"/>
            <a:ext cx="45719" cy="22017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638" y="3681641"/>
            <a:ext cx="4320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简单介绍网站开发流程及原理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054646" y="4853191"/>
            <a:ext cx="4824536" cy="95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50" y="116632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"/>
          <p:cNvSpPr txBox="1"/>
          <p:nvPr/>
        </p:nvSpPr>
        <p:spPr>
          <a:xfrm>
            <a:off x="766614" y="116632"/>
            <a:ext cx="1800200" cy="4320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什么是博客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766614" y="476671"/>
            <a:ext cx="266429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YOUR CONTENT TO PLAY HERE, OR THROUGH YOUR COPY, PASTE IN THIS BOX</a:t>
            </a:r>
            <a:endParaRPr lang="en-US" altLang="zh-CN" sz="800" b="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39223" y="1913478"/>
            <a:ext cx="4968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一、网页搭建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二、网站设计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三、网站资源内部文件构造</a:t>
            </a:r>
            <a:endParaRPr lang="zh-CN" altLang="en-US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四、自定义域名</a:t>
            </a:r>
            <a:endParaRPr lang="zh-CN" altLang="en-US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五、第三方技术支持</a:t>
            </a:r>
            <a:endParaRPr lang="en-US" altLang="zh-CN" sz="2400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2400" b="0" i="0" dirty="0">
              <a:solidFill>
                <a:srgbClr val="11111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43303" y="1277458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4703544" y="1819631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网页搭建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3287524" y="3107020"/>
            <a:ext cx="229067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Githubpages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提供网页的部署，通过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等集成框架可以快速构建一些简单的静态网页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3843" y="3222662"/>
            <a:ext cx="290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有兴趣可以看看这篇我写的文章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7"/>
              </a:rPr>
              <a:t>基于</a:t>
            </a:r>
            <a:r>
              <a:rPr lang="en-US" altLang="zh-CN" sz="1800" u="sng" kern="100" dirty="0" err="1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7"/>
              </a:rPr>
              <a:t>hexo</a:t>
            </a:r>
            <a:r>
              <a:rPr lang="zh-CN" altLang="en-US" sz="1800" u="sng" kern="100" dirty="0">
                <a:solidFill>
                  <a:srgbClr val="0563C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7"/>
              </a:rPr>
              <a:t>搭建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58211" y="24988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这一部分就不细讲了，因为涉及部分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3512411" y="1871920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根目录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（配置文件）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里面可以修改网页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title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author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等等基础设置，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3090" y="2769573"/>
            <a:ext cx="297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初始化后会生成一系列网站文件夹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l="11314" t="15600"/>
          <a:stretch>
            <a:fillRect/>
          </a:stretch>
        </p:blipFill>
        <p:spPr>
          <a:xfrm>
            <a:off x="6642353" y="1788634"/>
            <a:ext cx="5515212" cy="363176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2960851" y="2021513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这里选择的是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主题，主题的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theme_config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）可以调用一些拓展功能，以及第三方组件支持，如菜单设置，文章字数统计，访客数据统计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2875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然后是主题的选择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rcRect l="11314" t="15600"/>
          <a:stretch>
            <a:fillRect/>
          </a:stretch>
        </p:blipFill>
        <p:spPr>
          <a:xfrm>
            <a:off x="6718542" y="1754814"/>
            <a:ext cx="5447134" cy="42784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43303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0"/>
          <p:cNvSpPr txBox="1"/>
          <p:nvPr/>
        </p:nvSpPr>
        <p:spPr>
          <a:xfrm>
            <a:off x="2861904" y="2060054"/>
            <a:ext cx="2520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网站设计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1793917" y="3442096"/>
            <a:ext cx="472307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这里选择的是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主题，主题的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theme_config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）可以调用一些拓展功能，以及第三方组件支持，如菜单设置，文章字数统计，访客数据统计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2875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然后是主题的选择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r="25363"/>
          <a:stretch>
            <a:fillRect/>
          </a:stretch>
        </p:blipFill>
        <p:spPr>
          <a:xfrm>
            <a:off x="6577116" y="2416099"/>
            <a:ext cx="5956882" cy="27299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630710" y="3442096"/>
            <a:ext cx="48862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Source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文件是资源文件夹，里面存放需要调用的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等文件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_posts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是文章存放文件夹，文件格式是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，可以用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hexo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新建文章也可以手动新建。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0368" y="3046572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）资源文件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20153" y="1994063"/>
            <a:ext cx="282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网站资源内部文件构造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537" y="1979726"/>
            <a:ext cx="5235056" cy="3825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2" y="3164822"/>
            <a:ext cx="48862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因为启用了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主题，网页主要文件在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theme/next/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文件夹，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languages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是多语言文件，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layout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是网页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layout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的资源文件夹，里面包含了主题核心文件（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post,footer,sidebar,menu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,source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文件夹也包含了主题核心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）网页核心文件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prstClr val="white">
                    <a:lumMod val="6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3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网站资源内部文件构造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318" y="1754814"/>
            <a:ext cx="5801295" cy="4611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0670" y="1754814"/>
            <a:ext cx="9721080" cy="3348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07471" y="1747842"/>
            <a:ext cx="18473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15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255446" y="1052736"/>
            <a:ext cx="1781521" cy="20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710830" y="2864995"/>
            <a:ext cx="144462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Administrator\Desktop\56d684a0446d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9314" y="618113"/>
            <a:ext cx="504056" cy="5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9"/>
          <p:cNvSpPr txBox="1"/>
          <p:nvPr/>
        </p:nvSpPr>
        <p:spPr>
          <a:xfrm>
            <a:off x="1558703" y="3164821"/>
            <a:ext cx="453650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我用了阿里云进行域名注册，注册后进行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解析，网页才能映射成功</a:t>
            </a:r>
            <a:endParaRPr lang="zh-CN" altLang="en-US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9137" y="2583463"/>
            <a:ext cx="297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域名注册购买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65533" y="1770747"/>
            <a:ext cx="2825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4.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自定义域名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601" y="2254865"/>
            <a:ext cx="6774730" cy="3903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commondata" val="eyJoZGlkIjoiMDVmZGY5OTMwMGUxMmZiNjA0NWViNjRkYTE3ZTA0NzY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ak4ryt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ak4ryt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</Words>
  <Application>WPS 演示</Application>
  <PresentationFormat>自定义</PresentationFormat>
  <Paragraphs>166</Paragraphs>
  <Slides>18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印品黑体</vt:lpstr>
      <vt:lpstr>黑体</vt:lpstr>
      <vt:lpstr>仿宋_GB2312</vt:lpstr>
      <vt:lpstr>仿宋</vt:lpstr>
      <vt:lpstr>等线</vt:lpstr>
      <vt:lpstr>Times New Roman</vt:lpstr>
      <vt:lpstr>微软雅黑 Light</vt:lpstr>
      <vt:lpstr>Arial Unicode MS</vt:lpstr>
      <vt:lpstr>Calibri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灰白简约</dc:title>
  <dc:creator>第一PPT</dc:creator>
  <cp:keywords>www.1ppt.com</cp:keywords>
  <dc:description>www.1ppt.com</dc:description>
  <cp:lastModifiedBy>Каминонагисоме</cp:lastModifiedBy>
  <cp:revision>33</cp:revision>
  <dcterms:created xsi:type="dcterms:W3CDTF">2016-10-06T10:36:00Z</dcterms:created>
  <dcterms:modified xsi:type="dcterms:W3CDTF">2023-10-08T15:13:43Z</dcterms:modified>
  <cp:version>6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2052-12.1.0.15374</vt:lpwstr>
  </property>
  <property fmtid="{D5CDD505-2E9C-101B-9397-08002B2CF9AE}" pid="4" name="ICV">
    <vt:lpwstr>C8B1DE2E28AA4172AB5167821EF2CB9F_12</vt:lpwstr>
  </property>
</Properties>
</file>